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15338425" cy="21602700"/>
  <p:notesSz cx="8483600" cy="12344400"/>
  <p:defaultTextStyle>
    <a:defPPr>
      <a:defRPr lang="ja-JP"/>
    </a:defPPr>
    <a:lvl1pPr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000412" indent="-678131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001943" indent="-135738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3003473" indent="-203663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4005004" indent="-2715883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1401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368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5596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7824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62C"/>
    <a:srgbClr val="FDD000"/>
    <a:srgbClr val="F18B00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524" y="492"/>
      </p:cViewPr>
      <p:guideLst>
        <p:guide orient="horz" pos="6803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473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0" y="1541463"/>
            <a:ext cx="29591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1187"/>
            <a:ext cx="6786880" cy="4861151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473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6684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1pPr>
    <a:lvl2pPr marL="1000412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2pPr>
    <a:lvl3pPr marL="200194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3pPr>
    <a:lvl4pPr marL="300347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4pPr>
    <a:lvl5pPr marL="4005004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5pPr>
    <a:lvl6pPr marL="5007436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6pPr>
    <a:lvl7pPr marL="6008924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7pPr>
    <a:lvl8pPr marL="7010412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8pPr>
    <a:lvl9pPr marL="8011898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383" y="3535444"/>
            <a:ext cx="13037662" cy="7520940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7305" y="11346421"/>
            <a:ext cx="11503818" cy="5215650"/>
          </a:xfrm>
        </p:spPr>
        <p:txBody>
          <a:bodyPr/>
          <a:lstStyle>
            <a:lvl1pPr marL="0" indent="0" algn="ctr">
              <a:buNone/>
              <a:defRPr sz="4000"/>
            </a:lvl1pPr>
            <a:lvl2pPr marL="764146" indent="0" algn="ctr">
              <a:buNone/>
              <a:defRPr sz="3300"/>
            </a:lvl2pPr>
            <a:lvl3pPr marL="1528292" indent="0" algn="ctr">
              <a:buNone/>
              <a:defRPr sz="3000"/>
            </a:lvl3pPr>
            <a:lvl4pPr marL="2292438" indent="0" algn="ctr">
              <a:buNone/>
              <a:defRPr sz="2700"/>
            </a:lvl4pPr>
            <a:lvl5pPr marL="3056586" indent="0" algn="ctr">
              <a:buNone/>
              <a:defRPr sz="2700"/>
            </a:lvl5pPr>
            <a:lvl6pPr marL="3820732" indent="0" algn="ctr">
              <a:buNone/>
              <a:defRPr sz="2700"/>
            </a:lvl6pPr>
            <a:lvl7pPr marL="4584878" indent="0" algn="ctr">
              <a:buNone/>
              <a:defRPr sz="2700"/>
            </a:lvl7pPr>
            <a:lvl8pPr marL="5349024" indent="0" algn="ctr">
              <a:buNone/>
              <a:defRPr sz="2700"/>
            </a:lvl8pPr>
            <a:lvl9pPr marL="6113171" indent="0" algn="ctr">
              <a:buNone/>
              <a:defRPr sz="2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6562" y="1150146"/>
            <a:ext cx="3307347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517" y="1150146"/>
            <a:ext cx="9730313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531" y="5385681"/>
            <a:ext cx="13229391" cy="8986122"/>
          </a:xfrm>
        </p:spPr>
        <p:txBody>
          <a:bodyPr anchor="b"/>
          <a:lstStyle>
            <a:lvl1pPr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531" y="14456814"/>
            <a:ext cx="13229391" cy="4725588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/>
                </a:solidFill>
              </a:defRPr>
            </a:lvl1pPr>
            <a:lvl2pPr marL="76414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2829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9243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05658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382073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458487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534902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611317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518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5080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150149"/>
            <a:ext cx="13229391" cy="417552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516" y="5295664"/>
            <a:ext cx="6488872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516" y="7890986"/>
            <a:ext cx="6488872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5079" y="5295664"/>
            <a:ext cx="6520829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5079" y="7890986"/>
            <a:ext cx="6520829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0830" y="3110394"/>
            <a:ext cx="7765077" cy="15351919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20830" y="3110394"/>
            <a:ext cx="7765077" cy="15351919"/>
          </a:xfrm>
        </p:spPr>
        <p:txBody>
          <a:bodyPr rtlCol="0">
            <a:normAutofit/>
          </a:bodyPr>
          <a:lstStyle>
            <a:lvl1pPr marL="0" indent="0">
              <a:buNone/>
              <a:defRPr sz="5400"/>
            </a:lvl1pPr>
            <a:lvl2pPr marL="764146" indent="0">
              <a:buNone/>
              <a:defRPr sz="4700"/>
            </a:lvl2pPr>
            <a:lvl3pPr marL="1528292" indent="0">
              <a:buNone/>
              <a:defRPr sz="4000"/>
            </a:lvl3pPr>
            <a:lvl4pPr marL="2292438" indent="0">
              <a:buNone/>
              <a:defRPr sz="3300"/>
            </a:lvl4pPr>
            <a:lvl5pPr marL="3056586" indent="0">
              <a:buNone/>
              <a:defRPr sz="3300"/>
            </a:lvl5pPr>
            <a:lvl6pPr marL="3820732" indent="0">
              <a:buNone/>
              <a:defRPr sz="3300"/>
            </a:lvl6pPr>
            <a:lvl7pPr marL="4584878" indent="0">
              <a:buNone/>
              <a:defRPr sz="3300"/>
            </a:lvl7pPr>
            <a:lvl8pPr marL="5349024" indent="0">
              <a:buNone/>
              <a:defRPr sz="3300"/>
            </a:lvl8pPr>
            <a:lvl9pPr marL="6113171" indent="0">
              <a:buNone/>
              <a:defRPr sz="33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55025" y="1150420"/>
            <a:ext cx="13228377" cy="41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55025" y="5750975"/>
            <a:ext cx="13228377" cy="1370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025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l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1249" y="20022702"/>
            <a:ext cx="5175929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ctr" defTabSz="2002974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3158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r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5pPr>
      <a:lvl6pPr marL="322280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6pPr>
      <a:lvl7pPr marL="64456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7pPr>
      <a:lvl8pPr marL="96684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8pPr>
      <a:lvl9pPr marL="128912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381589" indent="-381589" algn="l" defTabSz="1527475" rtl="0" fontAlgn="base">
        <a:lnSpc>
          <a:spcPct val="90000"/>
        </a:lnSpc>
        <a:spcBef>
          <a:spcPts val="1674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145885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10182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674479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37656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202804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66952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31099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95245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414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29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9243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658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2073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8487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49024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13171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8997"/>
            <a:ext cx="15331662" cy="215937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7775" y="76470"/>
            <a:ext cx="15178368" cy="21439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7370" y="127075"/>
            <a:ext cx="15075796" cy="213384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6647" y="14333577"/>
            <a:ext cx="15178368" cy="438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27370" y="20177889"/>
            <a:ext cx="15075796" cy="6634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764" y="9881464"/>
            <a:ext cx="15331662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738798" y="5857807"/>
            <a:ext cx="7857449" cy="376950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35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(600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738798" y="10318917"/>
            <a:ext cx="7857449" cy="376613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738798" y="15047670"/>
            <a:ext cx="7857449" cy="4737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590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×416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90743" y="1990463"/>
            <a:ext cx="12025695" cy="23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A2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" y="9906"/>
            <a:ext cx="15331394" cy="21600000"/>
          </a:xfrm>
          <a:prstGeom prst="rect">
            <a:avLst/>
          </a:prstGeom>
        </p:spPr>
      </p:pic>
      <p:grpSp>
        <p:nvGrpSpPr>
          <p:cNvPr id="27" name="グループ化 26"/>
          <p:cNvGrpSpPr/>
          <p:nvPr/>
        </p:nvGrpSpPr>
        <p:grpSpPr>
          <a:xfrm>
            <a:off x="512736" y="4772283"/>
            <a:ext cx="9453008" cy="7832843"/>
            <a:chOff x="512736" y="4772283"/>
            <a:chExt cx="9453008" cy="7832843"/>
          </a:xfrm>
        </p:grpSpPr>
        <p:sp>
          <p:nvSpPr>
            <p:cNvPr id="31" name="正方形/長方形 30"/>
            <p:cNvSpPr/>
            <p:nvPr/>
          </p:nvSpPr>
          <p:spPr>
            <a:xfrm>
              <a:off x="591344" y="4829126"/>
              <a:ext cx="9374400" cy="7776000"/>
            </a:xfrm>
            <a:prstGeom prst="rect">
              <a:avLst/>
            </a:prstGeom>
            <a:solidFill>
              <a:srgbClr val="C9C9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512736" y="4772283"/>
              <a:ext cx="9374400" cy="77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692736" y="4952283"/>
              <a:ext cx="9014400" cy="7416000"/>
            </a:xfrm>
            <a:prstGeom prst="rect">
              <a:avLst/>
            </a:prstGeom>
            <a:solidFill>
              <a:srgbClr val="F8B6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" name="正方形/長方形 1"/>
          <p:cNvSpPr/>
          <p:nvPr/>
        </p:nvSpPr>
        <p:spPr>
          <a:xfrm>
            <a:off x="667111" y="-261789"/>
            <a:ext cx="6704079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OPEN</a:t>
            </a:r>
            <a:endParaRPr lang="ja-JP" altLang="en-US" sz="199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965801" y="32276"/>
            <a:ext cx="248337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5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4/1</a:t>
            </a:r>
            <a:endParaRPr lang="ja-JP" altLang="en-US" sz="115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477960" y="1647406"/>
            <a:ext cx="14590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TUE</a:t>
            </a:r>
            <a:endParaRPr lang="ja-JP" altLang="en-US" sz="54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67111" y="2065242"/>
            <a:ext cx="957777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パン</a:t>
            </a:r>
            <a:r>
              <a:rPr lang="ja-JP" altLang="en-US" sz="86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工房</a:t>
            </a:r>
            <a:r>
              <a:rPr lang="en-US" altLang="ja-JP" sz="13000" dirty="0" err="1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</a:t>
            </a:r>
            <a:endParaRPr lang="ja-JP" altLang="en-US" sz="13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1467470" y="5331603"/>
            <a:ext cx="264687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オープン</a:t>
            </a:r>
            <a:r>
              <a:rPr lang="ja-JP" altLang="en-US" sz="32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特典</a:t>
            </a:r>
            <a:endParaRPr lang="en-US" altLang="ja-JP" sz="3200" dirty="0" smtClean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lang="ja-JP" altLang="en-US" sz="32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全商品</a:t>
            </a:r>
            <a:endParaRPr lang="en-US" altLang="ja-JP" sz="3200" dirty="0" smtClean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411288" y="6509906"/>
            <a:ext cx="2759243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altLang="ja-JP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  <a:r>
              <a:rPr lang="ja-JP" altLang="en-US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％</a:t>
            </a:r>
          </a:p>
          <a:p>
            <a:pPr algn="ctr">
              <a:lnSpc>
                <a:spcPts val="7000"/>
              </a:lnSpc>
            </a:pPr>
            <a:r>
              <a:rPr lang="en-US" altLang="ja-JP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OFF</a:t>
            </a:r>
            <a:endParaRPr lang="ja-JP" altLang="en-US" sz="72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1478963" y="9159501"/>
            <a:ext cx="33198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3000"/>
              </a:lnSpc>
            </a:pP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3000"/>
              </a:lnSpc>
            </a:pP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3000"/>
              </a:lnSpc>
            </a:pP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10511" y="13139054"/>
            <a:ext cx="75713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国産小麦、無添加素材仕様</a:t>
            </a:r>
            <a:endParaRPr lang="ja-JP" altLang="en-US" sz="48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10511" y="14037687"/>
            <a:ext cx="934636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ja-JP" altLang="en-US" sz="30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</a:t>
            </a:r>
          </a:p>
          <a:p>
            <a:pPr>
              <a:lnSpc>
                <a:spcPts val="4000"/>
              </a:lnSpc>
            </a:pPr>
            <a:r>
              <a:rPr lang="ja-JP" altLang="en-US" sz="30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68727" y="15187486"/>
            <a:ext cx="8955845" cy="157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000" dirty="0">
                <a:solidFill>
                  <a:srgbClr val="F18B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先着</a:t>
            </a:r>
            <a:r>
              <a:rPr lang="en-US" altLang="ja-JP" sz="4000" dirty="0">
                <a:solidFill>
                  <a:srgbClr val="F18B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lang="ja-JP" altLang="en-US" sz="4000" dirty="0">
                <a:solidFill>
                  <a:srgbClr val="F18B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名様に</a:t>
            </a:r>
          </a:p>
          <a:p>
            <a:pPr>
              <a:lnSpc>
                <a:spcPts val="6400"/>
              </a:lnSpc>
            </a:pPr>
            <a:r>
              <a:rPr lang="ja-JP" altLang="en-US" sz="6200" dirty="0">
                <a:solidFill>
                  <a:srgbClr val="F18B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○○○○○○プレゼント！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16153" y="16898472"/>
            <a:ext cx="6942926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パン工房 アスクル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16153" y="19810393"/>
            <a:ext cx="72668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dirty="0" smtClean="0"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http</a:t>
            </a:r>
            <a:r>
              <a:rPr lang="en-US" altLang="ja-JP" sz="4800" dirty="0"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://www.askult.com/</a:t>
            </a:r>
            <a:endParaRPr lang="ja-JP" altLang="en-US" sz="4800" dirty="0">
              <a:solidFill>
                <a:schemeClr val="bg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16153" y="20625078"/>
            <a:ext cx="7667625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●定休日／毎週水曜日　●営業時間／</a:t>
            </a:r>
            <a:r>
              <a:rPr lang="en-US" altLang="zh-TW" sz="22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zh-TW" altLang="en-US" sz="22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zh-TW" sz="22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00〜19</a:t>
            </a:r>
            <a:r>
              <a:rPr lang="zh-TW" altLang="en-US" sz="22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zh-TW" sz="22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endParaRPr lang="ja-JP" altLang="en-US" sz="22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0713817" y="11867675"/>
            <a:ext cx="3446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400"/>
              </a:lnSpc>
            </a:pPr>
            <a:r>
              <a:rPr lang="ja-JP" altLang="en-US" sz="4800" dirty="0">
                <a:solidFill>
                  <a:srgbClr val="FDD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オープン</a:t>
            </a:r>
          </a:p>
          <a:p>
            <a:pPr algn="ctr">
              <a:lnSpc>
                <a:spcPts val="5400"/>
              </a:lnSpc>
            </a:pPr>
            <a:r>
              <a:rPr lang="ja-JP" altLang="en-US" sz="4800" dirty="0">
                <a:solidFill>
                  <a:srgbClr val="FDD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記念セール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0604870" y="13417700"/>
            <a:ext cx="3664583" cy="2272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</a:p>
          <a:p>
            <a:pPr>
              <a:lnSpc>
                <a:spcPts val="3400"/>
              </a:lnSpc>
            </a:pPr>
            <a:r>
              <a:rPr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</a:p>
          <a:p>
            <a:pPr>
              <a:lnSpc>
                <a:spcPts val="3400"/>
              </a:lnSpc>
            </a:pPr>
            <a:r>
              <a:rPr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</a:p>
          <a:p>
            <a:pPr>
              <a:lnSpc>
                <a:spcPts val="3400"/>
              </a:lnSpc>
            </a:pPr>
            <a:r>
              <a:rPr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</a:p>
          <a:p>
            <a:pPr>
              <a:lnSpc>
                <a:spcPts val="3400"/>
              </a:lnSpc>
            </a:pPr>
            <a:r>
              <a:rPr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16153" y="18133398"/>
            <a:ext cx="5774346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altLang="ja-JP" sz="5000" dirty="0"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TEL: 03-1234-1111</a:t>
            </a:r>
          </a:p>
          <a:p>
            <a:pPr>
              <a:lnSpc>
                <a:spcPts val="5200"/>
              </a:lnSpc>
            </a:pPr>
            <a:r>
              <a:rPr lang="en-US" altLang="ja-JP" sz="5000" dirty="0"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FAX</a:t>
            </a:r>
            <a:r>
              <a:rPr lang="en-US" altLang="ja-JP" sz="5000" dirty="0" smtClean="0"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: </a:t>
            </a:r>
            <a:r>
              <a:rPr lang="en-US" altLang="ja-JP" sz="5000" dirty="0"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03-1234-1112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16153" y="19394269"/>
            <a:ext cx="86624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〒135−0061</a:t>
            </a:r>
            <a:r>
              <a:rPr lang="ja-JP" altLang="en-US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東京都江東区豊洲</a:t>
            </a:r>
            <a:r>
              <a:rPr lang="en-US" altLang="ja-JP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10665985" y="-6714"/>
            <a:ext cx="4658400" cy="430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4000" dirty="0"/>
          </a:p>
        </p:txBody>
      </p:sp>
      <p:sp>
        <p:nvSpPr>
          <p:cNvPr id="22" name="正方形/長方形 21"/>
          <p:cNvSpPr/>
          <p:nvPr/>
        </p:nvSpPr>
        <p:spPr>
          <a:xfrm>
            <a:off x="10217761" y="17051250"/>
            <a:ext cx="4438800" cy="388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854736" y="5062083"/>
            <a:ext cx="8690400" cy="719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315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2014-02-27T06:16:04Z</dcterms:modified>
</cp:coreProperties>
</file>