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15338425" cy="21602700"/>
  <p:notesSz cx="8483600" cy="12344400"/>
  <p:defaultTextStyle>
    <a:defPPr>
      <a:defRPr lang="ja-JP"/>
    </a:defPPr>
    <a:lvl1pPr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000412" indent="-678131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001943" indent="-135738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3003473" indent="-203663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4005004" indent="-2715883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611401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3368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5596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7824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28B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524" y="492"/>
      </p:cViewPr>
      <p:guideLst>
        <p:guide orient="horz" pos="6803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473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62250" y="1541463"/>
            <a:ext cx="29591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1187"/>
            <a:ext cx="6786880" cy="4861151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473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6684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1pPr>
    <a:lvl2pPr marL="1000412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2pPr>
    <a:lvl3pPr marL="200194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3pPr>
    <a:lvl4pPr marL="300347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4pPr>
    <a:lvl5pPr marL="4005004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5pPr>
    <a:lvl6pPr marL="5007436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6pPr>
    <a:lvl7pPr marL="6008924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7pPr>
    <a:lvl8pPr marL="7010412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8pPr>
    <a:lvl9pPr marL="8011898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383" y="3535444"/>
            <a:ext cx="13037662" cy="7520940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7305" y="11346421"/>
            <a:ext cx="11503818" cy="5215650"/>
          </a:xfrm>
        </p:spPr>
        <p:txBody>
          <a:bodyPr/>
          <a:lstStyle>
            <a:lvl1pPr marL="0" indent="0" algn="ctr">
              <a:buNone/>
              <a:defRPr sz="4000"/>
            </a:lvl1pPr>
            <a:lvl2pPr marL="764146" indent="0" algn="ctr">
              <a:buNone/>
              <a:defRPr sz="3300"/>
            </a:lvl2pPr>
            <a:lvl3pPr marL="1528292" indent="0" algn="ctr">
              <a:buNone/>
              <a:defRPr sz="3000"/>
            </a:lvl3pPr>
            <a:lvl4pPr marL="2292438" indent="0" algn="ctr">
              <a:buNone/>
              <a:defRPr sz="2700"/>
            </a:lvl4pPr>
            <a:lvl5pPr marL="3056586" indent="0" algn="ctr">
              <a:buNone/>
              <a:defRPr sz="2700"/>
            </a:lvl5pPr>
            <a:lvl6pPr marL="3820732" indent="0" algn="ctr">
              <a:buNone/>
              <a:defRPr sz="2700"/>
            </a:lvl6pPr>
            <a:lvl7pPr marL="4584878" indent="0" algn="ctr">
              <a:buNone/>
              <a:defRPr sz="2700"/>
            </a:lvl7pPr>
            <a:lvl8pPr marL="5349024" indent="0" algn="ctr">
              <a:buNone/>
              <a:defRPr sz="2700"/>
            </a:lvl8pPr>
            <a:lvl9pPr marL="6113171" indent="0" algn="ctr">
              <a:buNone/>
              <a:defRPr sz="2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6562" y="1150146"/>
            <a:ext cx="3307347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517" y="1150146"/>
            <a:ext cx="9730313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531" y="5385681"/>
            <a:ext cx="13229391" cy="8986122"/>
          </a:xfrm>
        </p:spPr>
        <p:txBody>
          <a:bodyPr anchor="b"/>
          <a:lstStyle>
            <a:lvl1pPr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531" y="14456814"/>
            <a:ext cx="13229391" cy="4725588"/>
          </a:xfrm>
        </p:spPr>
        <p:txBody>
          <a:bodyPr/>
          <a:lstStyle>
            <a:lvl1pPr marL="0" indent="0">
              <a:buNone/>
              <a:defRPr sz="4000">
                <a:solidFill>
                  <a:schemeClr val="tx1"/>
                </a:solidFill>
              </a:defRPr>
            </a:lvl1pPr>
            <a:lvl2pPr marL="76414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2829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9243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05658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382073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458487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534902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611317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518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5080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150149"/>
            <a:ext cx="13229391" cy="417552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516" y="5295664"/>
            <a:ext cx="6488872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516" y="7890986"/>
            <a:ext cx="6488872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5079" y="5295664"/>
            <a:ext cx="6520829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5079" y="7890986"/>
            <a:ext cx="6520829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0830" y="3110394"/>
            <a:ext cx="7765077" cy="15351919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20830" y="3110394"/>
            <a:ext cx="7765077" cy="15351919"/>
          </a:xfrm>
        </p:spPr>
        <p:txBody>
          <a:bodyPr rtlCol="0">
            <a:normAutofit/>
          </a:bodyPr>
          <a:lstStyle>
            <a:lvl1pPr marL="0" indent="0">
              <a:buNone/>
              <a:defRPr sz="5400"/>
            </a:lvl1pPr>
            <a:lvl2pPr marL="764146" indent="0">
              <a:buNone/>
              <a:defRPr sz="4700"/>
            </a:lvl2pPr>
            <a:lvl3pPr marL="1528292" indent="0">
              <a:buNone/>
              <a:defRPr sz="4000"/>
            </a:lvl3pPr>
            <a:lvl4pPr marL="2292438" indent="0">
              <a:buNone/>
              <a:defRPr sz="3300"/>
            </a:lvl4pPr>
            <a:lvl5pPr marL="3056586" indent="0">
              <a:buNone/>
              <a:defRPr sz="3300"/>
            </a:lvl5pPr>
            <a:lvl6pPr marL="3820732" indent="0">
              <a:buNone/>
              <a:defRPr sz="3300"/>
            </a:lvl6pPr>
            <a:lvl7pPr marL="4584878" indent="0">
              <a:buNone/>
              <a:defRPr sz="3300"/>
            </a:lvl7pPr>
            <a:lvl8pPr marL="5349024" indent="0">
              <a:buNone/>
              <a:defRPr sz="3300"/>
            </a:lvl8pPr>
            <a:lvl9pPr marL="6113171" indent="0">
              <a:buNone/>
              <a:defRPr sz="33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55025" y="1150420"/>
            <a:ext cx="13228377" cy="417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55025" y="5750975"/>
            <a:ext cx="13228377" cy="1370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025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l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1249" y="20022702"/>
            <a:ext cx="5175929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ctr" defTabSz="2002974" fontAlgn="auto">
              <a:spcBef>
                <a:spcPts val="0"/>
              </a:spcBef>
              <a:spcAft>
                <a:spcPts val="0"/>
              </a:spcAft>
              <a:defRPr sz="2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3158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r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5pPr>
      <a:lvl6pPr marL="322280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6pPr>
      <a:lvl7pPr marL="64456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7pPr>
      <a:lvl8pPr marL="96684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8pPr>
      <a:lvl9pPr marL="128912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381589" indent="-381589" algn="l" defTabSz="1527475" rtl="0" fontAlgn="base">
        <a:lnSpc>
          <a:spcPct val="90000"/>
        </a:lnSpc>
        <a:spcBef>
          <a:spcPts val="1674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145885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10182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674479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37656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202804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66952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31099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95245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414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829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9243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5658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2073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8487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49024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13171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8997"/>
            <a:ext cx="15331662" cy="215937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7775" y="76470"/>
            <a:ext cx="15178368" cy="21439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27370" y="127075"/>
            <a:ext cx="15075796" cy="213384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76647" y="14333577"/>
            <a:ext cx="15178368" cy="4385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27370" y="20177889"/>
            <a:ext cx="15075796" cy="6634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6764" y="9881464"/>
            <a:ext cx="15331662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738798" y="5857807"/>
            <a:ext cx="7857449" cy="376950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35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(600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738798" y="10318917"/>
            <a:ext cx="7857449" cy="376613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738798" y="15047670"/>
            <a:ext cx="7857449" cy="4737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590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×416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90743" y="1990463"/>
            <a:ext cx="12025695" cy="23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A2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正方形/長方形 50"/>
          <p:cNvSpPr/>
          <p:nvPr/>
        </p:nvSpPr>
        <p:spPr>
          <a:xfrm>
            <a:off x="0" y="0"/>
            <a:ext cx="15361200" cy="10587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6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6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lang="ja-JP" altLang="en-US" sz="6600" dirty="0"/>
          </a:p>
        </p:txBody>
      </p:sp>
      <p:sp>
        <p:nvSpPr>
          <p:cNvPr id="2" name="正方形/長方形 1"/>
          <p:cNvSpPr/>
          <p:nvPr/>
        </p:nvSpPr>
        <p:spPr>
          <a:xfrm>
            <a:off x="10281578" y="4474898"/>
            <a:ext cx="4609124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400"/>
              </a:lnSpc>
            </a:pPr>
            <a:r>
              <a:rPr lang="ja-JP" altLang="en-US" sz="4800" dirty="0">
                <a:solidFill>
                  <a:srgbClr val="E8528B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指先に彩りを。</a:t>
            </a:r>
          </a:p>
          <a:p>
            <a:pPr>
              <a:lnSpc>
                <a:spcPts val="6400"/>
              </a:lnSpc>
            </a:pPr>
            <a:r>
              <a:rPr lang="ja-JP" altLang="en-US" sz="4800" dirty="0">
                <a:solidFill>
                  <a:srgbClr val="E8528B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人生に輝きを。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24326" y="19380196"/>
            <a:ext cx="35541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i="1" dirty="0" smtClean="0">
                <a:solidFill>
                  <a:srgbClr val="E8528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Nail</a:t>
            </a:r>
            <a:r>
              <a:rPr lang="ja-JP" altLang="en-US" sz="4800" i="1" dirty="0" smtClean="0">
                <a:solidFill>
                  <a:srgbClr val="E8528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en-US" altLang="ja-JP" sz="4800" i="1" dirty="0" smtClean="0">
                <a:solidFill>
                  <a:srgbClr val="E8528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ASKUL</a:t>
            </a:r>
            <a:endParaRPr lang="ja-JP" altLang="en-US" sz="4800" i="1" dirty="0">
              <a:solidFill>
                <a:srgbClr val="E8528B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24326" y="11857367"/>
            <a:ext cx="513794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dirty="0">
                <a:solidFill>
                  <a:srgbClr val="E8528B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Arial" panose="020B0604020202020204" pitchFamily="34" charset="0"/>
              </a:rPr>
              <a:t>PRICE LIST</a:t>
            </a:r>
            <a:endParaRPr lang="ja-JP" altLang="en-US" sz="8000" dirty="0">
              <a:solidFill>
                <a:srgbClr val="E8528B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29553" y="13767217"/>
            <a:ext cx="35353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17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200"/>
              </a:lnSpc>
            </a:pPr>
            <a:r>
              <a:rPr lang="en-US" altLang="ja-JP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99612" y="10804863"/>
            <a:ext cx="494558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400" i="1" dirty="0">
                <a:solidFill>
                  <a:srgbClr val="E8528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Nail </a:t>
            </a:r>
            <a:r>
              <a:rPr lang="en-US" altLang="ja-JP" sz="6400" i="1" dirty="0" smtClean="0">
                <a:solidFill>
                  <a:srgbClr val="E8528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 ASKUL</a:t>
            </a:r>
            <a:endParaRPr lang="ja-JP" altLang="en-US" sz="6400" i="1" dirty="0">
              <a:solidFill>
                <a:srgbClr val="E8528B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49727" y="20402808"/>
            <a:ext cx="80354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lang="de-DE" altLang="ja-JP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135−0061</a:t>
            </a:r>
            <a:r>
              <a:rPr lang="ja-JP" altLang="de-DE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東京都江東区豊洲</a:t>
            </a:r>
            <a:r>
              <a:rPr lang="de-DE" altLang="ja-JP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r>
              <a:rPr lang="ja-JP" altLang="de-DE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</a:p>
          <a:p>
            <a:r>
              <a:rPr lang="ja-JP" altLang="de-DE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■</a:t>
            </a:r>
            <a:r>
              <a:rPr lang="de-DE" altLang="ja-JP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12:00pm</a:t>
            </a:r>
            <a:r>
              <a:rPr lang="ja-JP" altLang="de-DE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de-DE" altLang="ja-JP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22:00pm</a:t>
            </a:r>
            <a:r>
              <a:rPr lang="ja-JP" altLang="de-DE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（最終受付／</a:t>
            </a:r>
            <a:r>
              <a:rPr lang="de-DE" altLang="ja-JP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21:30pm</a:t>
            </a:r>
            <a:r>
              <a:rPr lang="ja-JP" altLang="de-DE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　年中無休</a:t>
            </a:r>
            <a:endParaRPr lang="ja-JP" altLang="en-US" sz="1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62427" y="20131640"/>
            <a:ext cx="84926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sz="1800" dirty="0">
                <a:solidFill>
                  <a:srgbClr val="E852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TEL:03-1234-1111</a:t>
            </a:r>
            <a:r>
              <a:rPr lang="ja-JP" altLang="de-DE" sz="1800" dirty="0">
                <a:solidFill>
                  <a:srgbClr val="E852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de-DE" altLang="ja-JP" sz="1800" dirty="0">
                <a:solidFill>
                  <a:srgbClr val="E852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FAX: </a:t>
            </a:r>
            <a:r>
              <a:rPr lang="de-DE" altLang="ja-JP" sz="1800" dirty="0" smtClean="0">
                <a:solidFill>
                  <a:srgbClr val="E852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03-1234-1112</a:t>
            </a:r>
            <a:r>
              <a:rPr lang="ja-JP" altLang="en-US" sz="1800" dirty="0" smtClean="0">
                <a:solidFill>
                  <a:srgbClr val="E852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de-DE" altLang="ja-JP" sz="1800" dirty="0">
                <a:solidFill>
                  <a:srgbClr val="E8528B"/>
                </a:solidFill>
              </a:rPr>
              <a:t>http://www.askult.com</a:t>
            </a:r>
            <a:r>
              <a:rPr lang="de-DE" altLang="ja-JP" sz="1800" dirty="0" smtClean="0">
                <a:solidFill>
                  <a:srgbClr val="E8528B"/>
                </a:solidFill>
              </a:rPr>
              <a:t>/</a:t>
            </a:r>
            <a:r>
              <a:rPr lang="ja-JP" altLang="de-DE" sz="1800" dirty="0">
                <a:solidFill>
                  <a:srgbClr val="E852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endParaRPr lang="ja-JP" altLang="en-US" sz="1800" dirty="0">
              <a:solidFill>
                <a:srgbClr val="E852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129229" y="13767217"/>
            <a:ext cx="992579" cy="656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</a:p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  <a:endParaRPr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29553" y="13347066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ベーシック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5331048" y="13767217"/>
            <a:ext cx="35353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17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200"/>
              </a:lnSpc>
            </a:pPr>
            <a:r>
              <a:rPr lang="en-US" altLang="ja-JP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8904430" y="13767217"/>
            <a:ext cx="992579" cy="656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</a:p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  <a:endParaRPr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0161026" y="13767217"/>
            <a:ext cx="35353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17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200"/>
              </a:lnSpc>
            </a:pPr>
            <a:r>
              <a:rPr lang="en-US" altLang="ja-JP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3760702" y="13767217"/>
            <a:ext cx="992579" cy="656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8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ｺﾞｼｯｸE" panose="020B0909000000000000" pitchFamily="49" charset="-128"/>
                <a:ea typeface="HGｺﾞｼｯｸE" panose="020B0909000000000000" pitchFamily="49" charset="-128"/>
                <a:cs typeface="Arial" panose="020B0604020202020204" pitchFamily="34" charset="0"/>
              </a:rPr>
              <a:t>0,000</a:t>
            </a:r>
          </a:p>
          <a:p>
            <a:pPr>
              <a:lnSpc>
                <a:spcPts val="2200"/>
              </a:lnSpc>
            </a:pPr>
            <a:r>
              <a:rPr lang="ja-JP" altLang="en-US" sz="18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ｺﾞｼｯｸE" panose="020B0909000000000000" pitchFamily="49" charset="-128"/>
                <a:ea typeface="HGｺﾞｼｯｸE" panose="020B0909000000000000" pitchFamily="49" charset="-128"/>
                <a:cs typeface="Arial" panose="020B0604020202020204" pitchFamily="34" charset="0"/>
              </a:rPr>
              <a:t>0,000</a:t>
            </a:r>
            <a:endParaRPr lang="en-US" altLang="ja-JP" sz="1800" dirty="0">
              <a:latin typeface="HGｺﾞｼｯｸE" panose="020B0909000000000000" pitchFamily="49" charset="-128"/>
              <a:ea typeface="HGｺﾞｼｯｸE" panose="020B0909000000000000" pitchFamily="49" charset="-128"/>
              <a:cs typeface="Arial" panose="020B0604020202020204" pitchFamily="34" charset="0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553" y="15265846"/>
            <a:ext cx="35353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17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200"/>
              </a:lnSpc>
            </a:pPr>
            <a:r>
              <a:rPr lang="en-US" altLang="ja-JP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129229" y="15265846"/>
            <a:ext cx="992579" cy="656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</a:p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  <a:endParaRPr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331048" y="15265846"/>
            <a:ext cx="35353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17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200"/>
              </a:lnSpc>
            </a:pPr>
            <a:r>
              <a:rPr lang="en-US" altLang="ja-JP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8904430" y="15265846"/>
            <a:ext cx="992579" cy="656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</a:p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  <a:endParaRPr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0161026" y="15265846"/>
            <a:ext cx="35353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17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200"/>
              </a:lnSpc>
            </a:pPr>
            <a:r>
              <a:rPr lang="en-US" altLang="ja-JP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13760702" y="15265846"/>
            <a:ext cx="992579" cy="656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8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ｺﾞｼｯｸE" panose="020B0909000000000000" pitchFamily="49" charset="-128"/>
                <a:ea typeface="HGｺﾞｼｯｸE" panose="020B0909000000000000" pitchFamily="49" charset="-128"/>
                <a:cs typeface="Arial" panose="020B0604020202020204" pitchFamily="34" charset="0"/>
              </a:rPr>
              <a:t>0,000</a:t>
            </a:r>
          </a:p>
          <a:p>
            <a:pPr>
              <a:lnSpc>
                <a:spcPts val="2200"/>
              </a:lnSpc>
            </a:pPr>
            <a:r>
              <a:rPr lang="ja-JP" altLang="en-US" sz="1800" dirty="0">
                <a:latin typeface="HGｺﾞｼｯｸE" panose="020B0909000000000000" pitchFamily="49" charset="-128"/>
                <a:ea typeface="HGｺﾞｼｯｸE" panose="020B0909000000000000" pitchFamily="49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ｺﾞｼｯｸE" panose="020B0909000000000000" pitchFamily="49" charset="-128"/>
                <a:ea typeface="HGｺﾞｼｯｸE" panose="020B0909000000000000" pitchFamily="49" charset="-128"/>
                <a:cs typeface="Arial" panose="020B0604020202020204" pitchFamily="34" charset="0"/>
              </a:rPr>
              <a:t>0,000</a:t>
            </a:r>
            <a:endParaRPr lang="en-US" altLang="ja-JP" sz="1800" dirty="0">
              <a:latin typeface="HGｺﾞｼｯｸE" panose="020B0909000000000000" pitchFamily="49" charset="-128"/>
              <a:ea typeface="HGｺﾞｼｯｸE" panose="020B0909000000000000" pitchFamily="49" charset="-128"/>
              <a:cs typeface="Arial" panose="020B0604020202020204" pitchFamily="34" charset="0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29553" y="16734472"/>
            <a:ext cx="35353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17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200"/>
              </a:lnSpc>
            </a:pPr>
            <a:r>
              <a:rPr lang="en-US" altLang="ja-JP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129229" y="16734472"/>
            <a:ext cx="992579" cy="656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</a:p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  <a:endParaRPr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331048" y="16734472"/>
            <a:ext cx="35353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17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200"/>
              </a:lnSpc>
            </a:pPr>
            <a:r>
              <a:rPr lang="en-US" altLang="ja-JP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8904430" y="16734472"/>
            <a:ext cx="992579" cy="656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</a:p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  <a:endParaRPr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529553" y="18132214"/>
            <a:ext cx="35353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17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200"/>
              </a:lnSpc>
            </a:pPr>
            <a:r>
              <a:rPr lang="en-US" altLang="ja-JP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4129229" y="18132214"/>
            <a:ext cx="992579" cy="656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</a:p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  <a:endParaRPr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331048" y="18132214"/>
            <a:ext cx="35353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  <a:r>
              <a:rPr lang="ja-JP" altLang="en-US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17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200"/>
              </a:lnSpc>
            </a:pPr>
            <a:r>
              <a:rPr lang="en-US" altLang="ja-JP" sz="1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</a:t>
            </a:r>
            <a:r>
              <a:rPr lang="ja-JP" altLang="en-US" sz="1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8904430" y="18132214"/>
            <a:ext cx="992579" cy="656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</a:p>
          <a:p>
            <a:pPr>
              <a:lnSpc>
                <a:spcPts val="2200"/>
              </a:lnSpc>
            </a:pPr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￥</a:t>
            </a:r>
            <a:r>
              <a:rPr lang="en-US" altLang="ja-JP" sz="1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0,000</a:t>
            </a:r>
            <a:endParaRPr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529553" y="14833798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ジェル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529553" y="1634596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スカルプ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29553" y="17685090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ベーシック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331048" y="13347066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フット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331048" y="1483379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アクリル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5331048" y="16345966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アート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5331048" y="1768509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オフ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10161026" y="1334706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ケア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10161026" y="14833798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E8528B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その他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10499940" y="17848396"/>
            <a:ext cx="4172400" cy="306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2129164" y="10845129"/>
            <a:ext cx="619200" cy="1065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348</Words>
  <Application>Microsoft Office PowerPoint</Application>
  <PresentationFormat>ユーザー設定</PresentationFormat>
  <Paragraphs>85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2014-02-27T06:17:38Z</dcterms:modified>
</cp:coreProperties>
</file>