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15338425" cy="21602700"/>
  <p:notesSz cx="8483600" cy="12344400"/>
  <p:defaultTextStyle>
    <a:defPPr>
      <a:defRPr lang="ja-JP"/>
    </a:defPPr>
    <a:lvl1pPr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000412" indent="-678131"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001943" indent="-1357382"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3003473" indent="-2036632"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4005004" indent="-2715883"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1611401" algn="l" defTabSz="644561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1933682" algn="l" defTabSz="644561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2255962" algn="l" defTabSz="644561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2578242" algn="l" defTabSz="644561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8528B"/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50" d="100"/>
          <a:sy n="50" d="100"/>
        </p:scale>
        <p:origin x="-1524" y="492"/>
      </p:cViewPr>
      <p:guideLst>
        <p:guide orient="horz" pos="6803"/>
        <p:guide pos="483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676888" cy="61998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l" defTabSz="3538237" fontAlgn="auto">
              <a:spcBef>
                <a:spcPts val="0"/>
              </a:spcBef>
              <a:spcAft>
                <a:spcPts val="0"/>
              </a:spcAft>
              <a:defRPr sz="15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4731" y="0"/>
            <a:ext cx="3676888" cy="61998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r" defTabSz="3538237" fontAlgn="auto">
              <a:spcBef>
                <a:spcPts val="0"/>
              </a:spcBef>
              <a:spcAft>
                <a:spcPts val="0"/>
              </a:spcAft>
              <a:defRPr sz="15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2014/2/27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762250" y="1541463"/>
            <a:ext cx="295910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61" tIns="56931" rIns="113861" bIns="56931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1187"/>
            <a:ext cx="6786880" cy="4861151"/>
          </a:xfrm>
          <a:prstGeom prst="rect">
            <a:avLst/>
          </a:prstGeom>
        </p:spPr>
        <p:txBody>
          <a:bodyPr vert="horz" lIns="113861" tIns="56931" rIns="113861" bIns="56931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11724417"/>
            <a:ext cx="3676888" cy="619984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l" defTabSz="3538237" fontAlgn="auto">
              <a:spcBef>
                <a:spcPts val="0"/>
              </a:spcBef>
              <a:spcAft>
                <a:spcPts val="0"/>
              </a:spcAft>
              <a:defRPr sz="15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4731" y="11724417"/>
            <a:ext cx="3676888" cy="619984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r" defTabSz="3538237" fontAlgn="auto">
              <a:spcBef>
                <a:spcPts val="0"/>
              </a:spcBef>
              <a:spcAft>
                <a:spcPts val="0"/>
              </a:spcAft>
              <a:defRPr sz="15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866849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1pPr>
    <a:lvl2pPr marL="1000412"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2pPr>
    <a:lvl3pPr marL="2001943"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3pPr>
    <a:lvl4pPr marL="3003473"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4pPr>
    <a:lvl5pPr marL="4005004"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5pPr>
    <a:lvl6pPr marL="5007436" algn="l" defTabSz="2002974" rtl="0" eaLnBrk="1" latinLnBrk="0" hangingPunct="1">
      <a:defRPr kumimoji="1" sz="2600" kern="1200">
        <a:solidFill>
          <a:schemeClr val="tx1"/>
        </a:solidFill>
        <a:latin typeface="+mn-lt"/>
        <a:ea typeface="+mn-ea"/>
        <a:cs typeface="+mn-cs"/>
      </a:defRPr>
    </a:lvl6pPr>
    <a:lvl7pPr marL="6008924" algn="l" defTabSz="2002974" rtl="0" eaLnBrk="1" latinLnBrk="0" hangingPunct="1">
      <a:defRPr kumimoji="1" sz="2600" kern="1200">
        <a:solidFill>
          <a:schemeClr val="tx1"/>
        </a:solidFill>
        <a:latin typeface="+mn-lt"/>
        <a:ea typeface="+mn-ea"/>
        <a:cs typeface="+mn-cs"/>
      </a:defRPr>
    </a:lvl7pPr>
    <a:lvl8pPr marL="7010412" algn="l" defTabSz="2002974" rtl="0" eaLnBrk="1" latinLnBrk="0" hangingPunct="1">
      <a:defRPr kumimoji="1" sz="2600" kern="1200">
        <a:solidFill>
          <a:schemeClr val="tx1"/>
        </a:solidFill>
        <a:latin typeface="+mn-lt"/>
        <a:ea typeface="+mn-ea"/>
        <a:cs typeface="+mn-cs"/>
      </a:defRPr>
    </a:lvl8pPr>
    <a:lvl9pPr marL="8011898" algn="l" defTabSz="2002974" rtl="0" eaLnBrk="1" latinLnBrk="0" hangingPunct="1">
      <a:defRPr kumimoji="1" sz="2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0383" y="3535444"/>
            <a:ext cx="13037662" cy="7520940"/>
          </a:xfrm>
        </p:spPr>
        <p:txBody>
          <a:bodyPr anchor="b"/>
          <a:lstStyle>
            <a:lvl1pPr algn="ctr">
              <a:defRPr sz="10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17305" y="11346421"/>
            <a:ext cx="11503818" cy="5215650"/>
          </a:xfrm>
        </p:spPr>
        <p:txBody>
          <a:bodyPr/>
          <a:lstStyle>
            <a:lvl1pPr marL="0" indent="0" algn="ctr">
              <a:buNone/>
              <a:defRPr sz="4000"/>
            </a:lvl1pPr>
            <a:lvl2pPr marL="764146" indent="0" algn="ctr">
              <a:buNone/>
              <a:defRPr sz="3300"/>
            </a:lvl2pPr>
            <a:lvl3pPr marL="1528292" indent="0" algn="ctr">
              <a:buNone/>
              <a:defRPr sz="3000"/>
            </a:lvl3pPr>
            <a:lvl4pPr marL="2292438" indent="0" algn="ctr">
              <a:buNone/>
              <a:defRPr sz="2700"/>
            </a:lvl4pPr>
            <a:lvl5pPr marL="3056586" indent="0" algn="ctr">
              <a:buNone/>
              <a:defRPr sz="2700"/>
            </a:lvl5pPr>
            <a:lvl6pPr marL="3820732" indent="0" algn="ctr">
              <a:buNone/>
              <a:defRPr sz="2700"/>
            </a:lvl6pPr>
            <a:lvl7pPr marL="4584878" indent="0" algn="ctr">
              <a:buNone/>
              <a:defRPr sz="2700"/>
            </a:lvl7pPr>
            <a:lvl8pPr marL="5349024" indent="0" algn="ctr">
              <a:buNone/>
              <a:defRPr sz="2700"/>
            </a:lvl8pPr>
            <a:lvl9pPr marL="6113171" indent="0" algn="ctr">
              <a:buNone/>
              <a:defRPr sz="27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976562" y="1150146"/>
            <a:ext cx="3307347" cy="1830729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4517" y="1150146"/>
            <a:ext cx="9730313" cy="1830729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6531" y="5385681"/>
            <a:ext cx="13229391" cy="8986122"/>
          </a:xfrm>
        </p:spPr>
        <p:txBody>
          <a:bodyPr anchor="b"/>
          <a:lstStyle>
            <a:lvl1pPr>
              <a:defRPr sz="10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6531" y="14456814"/>
            <a:ext cx="13229391" cy="4725588"/>
          </a:xfrm>
        </p:spPr>
        <p:txBody>
          <a:bodyPr/>
          <a:lstStyle>
            <a:lvl1pPr marL="0" indent="0">
              <a:buNone/>
              <a:defRPr sz="4000">
                <a:solidFill>
                  <a:schemeClr val="tx1"/>
                </a:solidFill>
              </a:defRPr>
            </a:lvl1pPr>
            <a:lvl2pPr marL="76414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2pPr>
            <a:lvl3pPr marL="1528292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3pPr>
            <a:lvl4pPr marL="2292438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4pPr>
            <a:lvl5pPr marL="3056586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5pPr>
            <a:lvl6pPr marL="3820732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6pPr>
            <a:lvl7pPr marL="4584878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7pPr>
            <a:lvl8pPr marL="5349024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8pPr>
            <a:lvl9pPr marL="6113171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54518" y="5750719"/>
            <a:ext cx="6518829" cy="1370671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65080" y="5750719"/>
            <a:ext cx="6518829" cy="1370671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6517" y="1150149"/>
            <a:ext cx="13229391" cy="417552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6516" y="5295664"/>
            <a:ext cx="6488872" cy="2595323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64146" indent="0">
              <a:buNone/>
              <a:defRPr sz="3300" b="1"/>
            </a:lvl2pPr>
            <a:lvl3pPr marL="1528292" indent="0">
              <a:buNone/>
              <a:defRPr sz="3000" b="1"/>
            </a:lvl3pPr>
            <a:lvl4pPr marL="2292438" indent="0">
              <a:buNone/>
              <a:defRPr sz="2700" b="1"/>
            </a:lvl4pPr>
            <a:lvl5pPr marL="3056586" indent="0">
              <a:buNone/>
              <a:defRPr sz="2700" b="1"/>
            </a:lvl5pPr>
            <a:lvl6pPr marL="3820732" indent="0">
              <a:buNone/>
              <a:defRPr sz="2700" b="1"/>
            </a:lvl6pPr>
            <a:lvl7pPr marL="4584878" indent="0">
              <a:buNone/>
              <a:defRPr sz="2700" b="1"/>
            </a:lvl7pPr>
            <a:lvl8pPr marL="5349024" indent="0">
              <a:buNone/>
              <a:defRPr sz="2700" b="1"/>
            </a:lvl8pPr>
            <a:lvl9pPr marL="6113171" indent="0">
              <a:buNone/>
              <a:defRPr sz="2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56516" y="7890986"/>
            <a:ext cx="6488872" cy="116064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765079" y="5295664"/>
            <a:ext cx="6520829" cy="2595323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64146" indent="0">
              <a:buNone/>
              <a:defRPr sz="3300" b="1"/>
            </a:lvl2pPr>
            <a:lvl3pPr marL="1528292" indent="0">
              <a:buNone/>
              <a:defRPr sz="3000" b="1"/>
            </a:lvl3pPr>
            <a:lvl4pPr marL="2292438" indent="0">
              <a:buNone/>
              <a:defRPr sz="2700" b="1"/>
            </a:lvl4pPr>
            <a:lvl5pPr marL="3056586" indent="0">
              <a:buNone/>
              <a:defRPr sz="2700" b="1"/>
            </a:lvl5pPr>
            <a:lvl6pPr marL="3820732" indent="0">
              <a:buNone/>
              <a:defRPr sz="2700" b="1"/>
            </a:lvl6pPr>
            <a:lvl7pPr marL="4584878" indent="0">
              <a:buNone/>
              <a:defRPr sz="2700" b="1"/>
            </a:lvl7pPr>
            <a:lvl8pPr marL="5349024" indent="0">
              <a:buNone/>
              <a:defRPr sz="2700" b="1"/>
            </a:lvl8pPr>
            <a:lvl9pPr marL="6113171" indent="0">
              <a:buNone/>
              <a:defRPr sz="2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765079" y="7890986"/>
            <a:ext cx="6520829" cy="116064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6517" y="1440181"/>
            <a:ext cx="4947040" cy="5040630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20830" y="3110394"/>
            <a:ext cx="7765077" cy="15351919"/>
          </a:xfrm>
        </p:spPr>
        <p:txBody>
          <a:bodyPr/>
          <a:lstStyle>
            <a:lvl1pPr>
              <a:defRPr sz="5400"/>
            </a:lvl1pPr>
            <a:lvl2pPr>
              <a:defRPr sz="4700"/>
            </a:lvl2pPr>
            <a:lvl3pPr>
              <a:defRPr sz="40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6517" y="6480811"/>
            <a:ext cx="4947040" cy="12006501"/>
          </a:xfrm>
        </p:spPr>
        <p:txBody>
          <a:bodyPr/>
          <a:lstStyle>
            <a:lvl1pPr marL="0" indent="0">
              <a:buNone/>
              <a:defRPr sz="2700"/>
            </a:lvl1pPr>
            <a:lvl2pPr marL="764146" indent="0">
              <a:buNone/>
              <a:defRPr sz="2300"/>
            </a:lvl2pPr>
            <a:lvl3pPr marL="1528292" indent="0">
              <a:buNone/>
              <a:defRPr sz="2000"/>
            </a:lvl3pPr>
            <a:lvl4pPr marL="2292438" indent="0">
              <a:buNone/>
              <a:defRPr sz="1700"/>
            </a:lvl4pPr>
            <a:lvl5pPr marL="3056586" indent="0">
              <a:buNone/>
              <a:defRPr sz="1700"/>
            </a:lvl5pPr>
            <a:lvl6pPr marL="3820732" indent="0">
              <a:buNone/>
              <a:defRPr sz="1700"/>
            </a:lvl6pPr>
            <a:lvl7pPr marL="4584878" indent="0">
              <a:buNone/>
              <a:defRPr sz="1700"/>
            </a:lvl7pPr>
            <a:lvl8pPr marL="5349024" indent="0">
              <a:buNone/>
              <a:defRPr sz="1700"/>
            </a:lvl8pPr>
            <a:lvl9pPr marL="6113171" indent="0">
              <a:buNone/>
              <a:defRPr sz="1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6517" y="1440181"/>
            <a:ext cx="4947040" cy="5040630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20830" y="3110394"/>
            <a:ext cx="7765077" cy="15351919"/>
          </a:xfrm>
        </p:spPr>
        <p:txBody>
          <a:bodyPr rtlCol="0">
            <a:normAutofit/>
          </a:bodyPr>
          <a:lstStyle>
            <a:lvl1pPr marL="0" indent="0">
              <a:buNone/>
              <a:defRPr sz="5400"/>
            </a:lvl1pPr>
            <a:lvl2pPr marL="764146" indent="0">
              <a:buNone/>
              <a:defRPr sz="4700"/>
            </a:lvl2pPr>
            <a:lvl3pPr marL="1528292" indent="0">
              <a:buNone/>
              <a:defRPr sz="4000"/>
            </a:lvl3pPr>
            <a:lvl4pPr marL="2292438" indent="0">
              <a:buNone/>
              <a:defRPr sz="3300"/>
            </a:lvl4pPr>
            <a:lvl5pPr marL="3056586" indent="0">
              <a:buNone/>
              <a:defRPr sz="3300"/>
            </a:lvl5pPr>
            <a:lvl6pPr marL="3820732" indent="0">
              <a:buNone/>
              <a:defRPr sz="3300"/>
            </a:lvl6pPr>
            <a:lvl7pPr marL="4584878" indent="0">
              <a:buNone/>
              <a:defRPr sz="3300"/>
            </a:lvl7pPr>
            <a:lvl8pPr marL="5349024" indent="0">
              <a:buNone/>
              <a:defRPr sz="3300"/>
            </a:lvl8pPr>
            <a:lvl9pPr marL="6113171" indent="0">
              <a:buNone/>
              <a:defRPr sz="3300"/>
            </a:lvl9pPr>
          </a:lstStyle>
          <a:p>
            <a:pPr lvl="0"/>
            <a:r>
              <a:rPr lang="ja-JP" altLang="en-US" noProof="0" smtClean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6517" y="6480811"/>
            <a:ext cx="4947040" cy="12006501"/>
          </a:xfrm>
        </p:spPr>
        <p:txBody>
          <a:bodyPr/>
          <a:lstStyle>
            <a:lvl1pPr marL="0" indent="0">
              <a:buNone/>
              <a:defRPr sz="2700"/>
            </a:lvl1pPr>
            <a:lvl2pPr marL="764146" indent="0">
              <a:buNone/>
              <a:defRPr sz="2300"/>
            </a:lvl2pPr>
            <a:lvl3pPr marL="1528292" indent="0">
              <a:buNone/>
              <a:defRPr sz="2000"/>
            </a:lvl3pPr>
            <a:lvl4pPr marL="2292438" indent="0">
              <a:buNone/>
              <a:defRPr sz="1700"/>
            </a:lvl4pPr>
            <a:lvl5pPr marL="3056586" indent="0">
              <a:buNone/>
              <a:defRPr sz="1700"/>
            </a:lvl5pPr>
            <a:lvl6pPr marL="3820732" indent="0">
              <a:buNone/>
              <a:defRPr sz="1700"/>
            </a:lvl6pPr>
            <a:lvl7pPr marL="4584878" indent="0">
              <a:buNone/>
              <a:defRPr sz="1700"/>
            </a:lvl7pPr>
            <a:lvl8pPr marL="5349024" indent="0">
              <a:buNone/>
              <a:defRPr sz="1700"/>
            </a:lvl8pPr>
            <a:lvl9pPr marL="6113171" indent="0">
              <a:buNone/>
              <a:defRPr sz="1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055025" y="1150420"/>
            <a:ext cx="13228377" cy="41754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79735" tIns="89868" rIns="179735" bIns="8986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タイトルの書式設定</a:t>
            </a:r>
            <a:endParaRPr 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055025" y="5750975"/>
            <a:ext cx="13228377" cy="1370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79735" tIns="89868" rIns="179735" bIns="8986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025" y="20022702"/>
            <a:ext cx="3450244" cy="1150419"/>
          </a:xfrm>
          <a:prstGeom prst="rect">
            <a:avLst/>
          </a:prstGeom>
        </p:spPr>
        <p:txBody>
          <a:bodyPr vert="horz" lIns="179735" tIns="89868" rIns="179735" bIns="89868" rtlCol="0" anchor="ctr"/>
          <a:lstStyle>
            <a:lvl1pPr algn="l" defTabSz="2002974" fontAlgn="auto">
              <a:spcBef>
                <a:spcPts val="0"/>
              </a:spcBef>
              <a:spcAft>
                <a:spcPts val="0"/>
              </a:spcAft>
              <a:defRPr sz="20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81249" y="20022702"/>
            <a:ext cx="5175929" cy="1150419"/>
          </a:xfrm>
          <a:prstGeom prst="rect">
            <a:avLst/>
          </a:prstGeom>
        </p:spPr>
        <p:txBody>
          <a:bodyPr vert="horz" lIns="179735" tIns="89868" rIns="179735" bIns="89868" rtlCol="0" anchor="ctr"/>
          <a:lstStyle>
            <a:lvl1pPr algn="ctr" defTabSz="2002974" fontAlgn="auto">
              <a:spcBef>
                <a:spcPts val="0"/>
              </a:spcBef>
              <a:spcAft>
                <a:spcPts val="0"/>
              </a:spcAft>
              <a:defRPr sz="20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3158" y="20022702"/>
            <a:ext cx="3450244" cy="1150419"/>
          </a:xfrm>
          <a:prstGeom prst="rect">
            <a:avLst/>
          </a:prstGeom>
        </p:spPr>
        <p:txBody>
          <a:bodyPr vert="horz" lIns="179735" tIns="89868" rIns="179735" bIns="89868" rtlCol="0" anchor="ctr"/>
          <a:lstStyle>
            <a:lvl1pPr algn="r" defTabSz="2002974" fontAlgn="auto">
              <a:spcBef>
                <a:spcPts val="0"/>
              </a:spcBef>
              <a:spcAft>
                <a:spcPts val="0"/>
              </a:spcAft>
              <a:defRPr sz="20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2pPr>
      <a:lvl3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3pPr>
      <a:lvl4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4pPr>
      <a:lvl5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5pPr>
      <a:lvl6pPr marL="322280"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6pPr>
      <a:lvl7pPr marL="644561"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7pPr>
      <a:lvl8pPr marL="966841"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8pPr>
      <a:lvl9pPr marL="1289121"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381589" indent="-381589" algn="l" defTabSz="1527475" rtl="0" fontAlgn="base">
        <a:lnSpc>
          <a:spcPct val="90000"/>
        </a:lnSpc>
        <a:spcBef>
          <a:spcPts val="1674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1pPr>
      <a:lvl2pPr marL="1145885" indent="-381589" algn="l" defTabSz="1527475" rtl="0" fontAlgn="base">
        <a:lnSpc>
          <a:spcPct val="90000"/>
        </a:lnSpc>
        <a:spcBef>
          <a:spcPts val="837"/>
        </a:spcBef>
        <a:spcAft>
          <a:spcPct val="0"/>
        </a:spcAft>
        <a:buFont typeface="Arial" charset="0"/>
        <a:buChar char="•"/>
        <a:defRPr kumimoji="1" sz="4000" kern="1200">
          <a:solidFill>
            <a:schemeClr val="tx1"/>
          </a:solidFill>
          <a:latin typeface="+mn-lt"/>
          <a:ea typeface="+mn-ea"/>
          <a:cs typeface="+mn-cs"/>
        </a:defRPr>
      </a:lvl2pPr>
      <a:lvl3pPr marL="1910182" indent="-381589" algn="l" defTabSz="1527475" rtl="0" fontAlgn="base">
        <a:lnSpc>
          <a:spcPct val="90000"/>
        </a:lnSpc>
        <a:spcBef>
          <a:spcPts val="837"/>
        </a:spcBef>
        <a:spcAft>
          <a:spcPct val="0"/>
        </a:spcAft>
        <a:buFont typeface="Arial" charset="0"/>
        <a:buChar char="•"/>
        <a:defRPr kumimoji="1"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674479" indent="-381589" algn="l" defTabSz="1527475" rtl="0" fontAlgn="base">
        <a:lnSpc>
          <a:spcPct val="90000"/>
        </a:lnSpc>
        <a:spcBef>
          <a:spcPts val="837"/>
        </a:spcBef>
        <a:spcAft>
          <a:spcPct val="0"/>
        </a:spcAft>
        <a:buFont typeface="Arial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3437656" indent="-381589" algn="l" defTabSz="1527475" rtl="0" fontAlgn="base">
        <a:lnSpc>
          <a:spcPct val="90000"/>
        </a:lnSpc>
        <a:spcBef>
          <a:spcPts val="837"/>
        </a:spcBef>
        <a:spcAft>
          <a:spcPct val="0"/>
        </a:spcAft>
        <a:buFont typeface="Arial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4202804" indent="-382074" algn="l" defTabSz="1528292" rtl="0" eaLnBrk="1" latinLnBrk="0" hangingPunct="1">
        <a:lnSpc>
          <a:spcPct val="90000"/>
        </a:lnSpc>
        <a:spcBef>
          <a:spcPts val="835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966952" indent="-382074" algn="l" defTabSz="1528292" rtl="0" eaLnBrk="1" latinLnBrk="0" hangingPunct="1">
        <a:lnSpc>
          <a:spcPct val="90000"/>
        </a:lnSpc>
        <a:spcBef>
          <a:spcPts val="835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731099" indent="-382074" algn="l" defTabSz="1528292" rtl="0" eaLnBrk="1" latinLnBrk="0" hangingPunct="1">
        <a:lnSpc>
          <a:spcPct val="90000"/>
        </a:lnSpc>
        <a:spcBef>
          <a:spcPts val="835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6495245" indent="-382074" algn="l" defTabSz="1528292" rtl="0" eaLnBrk="1" latinLnBrk="0" hangingPunct="1">
        <a:lnSpc>
          <a:spcPct val="90000"/>
        </a:lnSpc>
        <a:spcBef>
          <a:spcPts val="835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64146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528292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292438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3056586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820732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584878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349024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6113171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8997"/>
            <a:ext cx="15331662" cy="21593704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79735" tIns="89868" rIns="179735" bIns="89868" anchor="ctr"/>
          <a:lstStyle/>
          <a:p>
            <a:pPr algn="ctr"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77775" y="76470"/>
            <a:ext cx="15178368" cy="2143964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79735" tIns="89868" rIns="179735" bIns="89868" anchor="ctr"/>
          <a:lstStyle/>
          <a:p>
            <a:pPr algn="ctr"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27370" y="127075"/>
            <a:ext cx="15075796" cy="21338429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79735" tIns="89868" rIns="179735" bIns="89868" anchor="ctr"/>
          <a:lstStyle/>
          <a:p>
            <a:pPr algn="ctr"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76647" y="14333577"/>
            <a:ext cx="15178368" cy="43858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27370" y="20177889"/>
            <a:ext cx="15075796" cy="6634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6764" y="9881464"/>
            <a:ext cx="15331662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3738798" y="5857807"/>
            <a:ext cx="7857449" cy="376950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179735" tIns="89868" rIns="179735" bIns="89868"/>
          <a:lstStyle/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35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3500" b="1" dirty="0" smtClean="0">
                <a:latin typeface="HG丸ｺﾞｼｯｸM-PRO" pitchFamily="50" charset="-128"/>
                <a:ea typeface="HG丸ｺﾞｼｯｸM-PRO" pitchFamily="50" charset="-128"/>
              </a:rPr>
              <a:t>(600</a:t>
            </a:r>
            <a:r>
              <a:rPr lang="ja-JP" altLang="en-US" sz="3500" b="1" dirty="0" smtClean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3500" b="1" dirty="0" smtClean="0">
                <a:latin typeface="HG丸ｺﾞｼｯｸM-PRO" pitchFamily="50" charset="-128"/>
                <a:ea typeface="HG丸ｺﾞｼｯｸM-PRO" pitchFamily="50" charset="-128"/>
              </a:rPr>
              <a:t>×426</a:t>
            </a:r>
            <a:r>
              <a:rPr lang="ja-JP" altLang="en-US" sz="3500" b="1" dirty="0" smtClean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3500" b="1" dirty="0">
                <a:latin typeface="HG丸ｺﾞｼｯｸM-PRO" pitchFamily="50" charset="-128"/>
                <a:ea typeface="HG丸ｺﾞｼｯｸM-PRO" pitchFamily="50" charset="-128"/>
              </a:rPr>
              <a:t>）で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3738798" y="10318917"/>
            <a:ext cx="7857449" cy="376613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179735" tIns="89868" rIns="179735" bIns="89868"/>
          <a:lstStyle/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7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3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(594</a:t>
            </a:r>
            <a:r>
              <a:rPr lang="ja-JP" altLang="en-US" sz="3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3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3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3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）で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3738798" y="15047670"/>
            <a:ext cx="7857449" cy="47377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179735" tIns="89868" rIns="179735" bIns="89868"/>
          <a:lstStyle/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7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3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3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</a:t>
            </a:r>
            <a:r>
              <a:rPr lang="ja-JP" altLang="en-US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590</a:t>
            </a:r>
            <a:r>
              <a:rPr lang="ja-JP" altLang="en-US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×416</a:t>
            </a:r>
            <a:r>
              <a:rPr lang="ja-JP" altLang="en-US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3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690743" y="1990463"/>
            <a:ext cx="12025695" cy="2323330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79735" tIns="89868" rIns="179735" bIns="89868" anchor="ctr"/>
          <a:lstStyle/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A2</a:t>
            </a:r>
            <a:r>
              <a:rPr lang="ja-JP" altLang="en-US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(594</a:t>
            </a:r>
            <a:r>
              <a:rPr lang="ja-JP" altLang="en-US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3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）の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正方形/長方形 50"/>
          <p:cNvSpPr/>
          <p:nvPr/>
        </p:nvSpPr>
        <p:spPr>
          <a:xfrm>
            <a:off x="0" y="0"/>
            <a:ext cx="15361200" cy="105876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ja-JP" sz="66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6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66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6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66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6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写真を入れてください</a:t>
            </a:r>
            <a:endParaRPr lang="ja-JP" altLang="en-US" sz="6600" dirty="0"/>
          </a:p>
        </p:txBody>
      </p:sp>
      <p:sp>
        <p:nvSpPr>
          <p:cNvPr id="2" name="正方形/長方形 1"/>
          <p:cNvSpPr/>
          <p:nvPr/>
        </p:nvSpPr>
        <p:spPr>
          <a:xfrm>
            <a:off x="10281578" y="4474898"/>
            <a:ext cx="4609124" cy="17338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6400"/>
              </a:lnSpc>
            </a:pPr>
            <a:r>
              <a:rPr lang="ja-JP" altLang="en-US" sz="4800" dirty="0">
                <a:solidFill>
                  <a:srgbClr val="E8528B"/>
                </a:solidFill>
                <a:latin typeface="HG明朝E" panose="02020909000000000000" pitchFamily="17" charset="-128"/>
                <a:ea typeface="HG明朝E" panose="02020909000000000000" pitchFamily="17" charset="-128"/>
              </a:rPr>
              <a:t>指先に彩りを。</a:t>
            </a:r>
          </a:p>
          <a:p>
            <a:pPr>
              <a:lnSpc>
                <a:spcPts val="6400"/>
              </a:lnSpc>
            </a:pPr>
            <a:r>
              <a:rPr lang="ja-JP" altLang="en-US" sz="4800" dirty="0">
                <a:solidFill>
                  <a:srgbClr val="E8528B"/>
                </a:solidFill>
                <a:latin typeface="HG明朝E" panose="02020909000000000000" pitchFamily="17" charset="-128"/>
                <a:ea typeface="HG明朝E" panose="02020909000000000000" pitchFamily="17" charset="-128"/>
              </a:rPr>
              <a:t>人生に輝きを。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524326" y="19380196"/>
            <a:ext cx="3554178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4800" i="1" dirty="0" smtClean="0">
                <a:solidFill>
                  <a:srgbClr val="E8528B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Nail</a:t>
            </a:r>
            <a:r>
              <a:rPr lang="ja-JP" altLang="en-US" sz="4800" i="1" dirty="0" smtClean="0">
                <a:solidFill>
                  <a:srgbClr val="E8528B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　</a:t>
            </a:r>
            <a:r>
              <a:rPr lang="en-US" altLang="ja-JP" sz="4800" i="1" dirty="0" smtClean="0">
                <a:solidFill>
                  <a:srgbClr val="E8528B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ASKUL</a:t>
            </a:r>
            <a:endParaRPr lang="ja-JP" altLang="en-US" sz="4800" i="1" dirty="0">
              <a:solidFill>
                <a:srgbClr val="E8528B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524326" y="11857367"/>
            <a:ext cx="5137945" cy="132343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000" dirty="0">
                <a:solidFill>
                  <a:srgbClr val="E8528B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Arial" panose="020B0604020202020204" pitchFamily="34" charset="0"/>
              </a:rPr>
              <a:t>PRICE LIST</a:t>
            </a:r>
            <a:endParaRPr lang="ja-JP" altLang="en-US" sz="8000" dirty="0">
              <a:solidFill>
                <a:srgbClr val="E8528B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29553" y="13767217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499612" y="10804863"/>
            <a:ext cx="4945585" cy="10772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6400" i="1" dirty="0">
                <a:solidFill>
                  <a:srgbClr val="E8528B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Nail </a:t>
            </a:r>
            <a:r>
              <a:rPr lang="en-US" altLang="ja-JP" sz="6400" i="1" dirty="0" smtClean="0">
                <a:solidFill>
                  <a:srgbClr val="E8528B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  ASKUL</a:t>
            </a:r>
            <a:endParaRPr lang="ja-JP" altLang="en-US" sz="6400" i="1" dirty="0">
              <a:solidFill>
                <a:srgbClr val="E8528B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549727" y="20402808"/>
            <a:ext cx="8035473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〒</a:t>
            </a:r>
            <a:r>
              <a:rPr lang="de-DE" altLang="ja-JP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135−0061</a:t>
            </a:r>
            <a:r>
              <a:rPr lang="ja-JP" altLang="de-DE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　東京都江東区豊洲</a:t>
            </a:r>
            <a:r>
              <a:rPr lang="de-DE" altLang="ja-JP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3-2-3</a:t>
            </a:r>
            <a:r>
              <a:rPr lang="ja-JP" altLang="de-DE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　</a:t>
            </a:r>
          </a:p>
          <a:p>
            <a:r>
              <a:rPr lang="ja-JP" altLang="de-DE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■</a:t>
            </a:r>
            <a:r>
              <a:rPr lang="de-DE" altLang="ja-JP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12:00pm</a:t>
            </a:r>
            <a:r>
              <a:rPr lang="ja-JP" altLang="de-DE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～</a:t>
            </a:r>
            <a:r>
              <a:rPr lang="de-DE" altLang="ja-JP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22:00pm</a:t>
            </a:r>
            <a:r>
              <a:rPr lang="ja-JP" altLang="de-DE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（最終受付／</a:t>
            </a:r>
            <a:r>
              <a:rPr lang="de-DE" altLang="ja-JP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21:30pm</a:t>
            </a:r>
            <a:r>
              <a:rPr lang="ja-JP" altLang="de-DE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）　年中無休</a:t>
            </a:r>
            <a:endParaRPr lang="ja-JP" altLang="en-US" sz="18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562427" y="20131640"/>
            <a:ext cx="849267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altLang="ja-JP" sz="1800" dirty="0">
                <a:solidFill>
                  <a:srgbClr val="E8528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TEL:03-1234-1111</a:t>
            </a:r>
            <a:r>
              <a:rPr lang="ja-JP" altLang="de-DE" sz="1800" dirty="0">
                <a:solidFill>
                  <a:srgbClr val="E8528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　</a:t>
            </a:r>
            <a:r>
              <a:rPr lang="de-DE" altLang="ja-JP" sz="1800" dirty="0">
                <a:solidFill>
                  <a:srgbClr val="E8528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FAX: </a:t>
            </a:r>
            <a:r>
              <a:rPr lang="de-DE" altLang="ja-JP" sz="1800" dirty="0" smtClean="0">
                <a:solidFill>
                  <a:srgbClr val="E8528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03-1234-1112</a:t>
            </a:r>
            <a:r>
              <a:rPr lang="ja-JP" altLang="en-US" sz="1800" dirty="0" smtClean="0">
                <a:solidFill>
                  <a:srgbClr val="E8528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　</a:t>
            </a:r>
            <a:r>
              <a:rPr lang="de-DE" altLang="ja-JP" sz="1800" dirty="0">
                <a:solidFill>
                  <a:srgbClr val="E8528B"/>
                </a:solidFill>
              </a:rPr>
              <a:t>http://www.askult.com</a:t>
            </a:r>
            <a:r>
              <a:rPr lang="de-DE" altLang="ja-JP" sz="1800" dirty="0" smtClean="0">
                <a:solidFill>
                  <a:srgbClr val="E8528B"/>
                </a:solidFill>
              </a:rPr>
              <a:t>/</a:t>
            </a:r>
            <a:r>
              <a:rPr lang="ja-JP" altLang="de-DE" sz="1800" dirty="0">
                <a:solidFill>
                  <a:srgbClr val="E8528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　</a:t>
            </a:r>
            <a:endParaRPr lang="ja-JP" altLang="en-US" sz="1800" dirty="0">
              <a:solidFill>
                <a:srgbClr val="E8528B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4129229" y="13767217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PｺﾞｼｯｸE" panose="020B0900000000000000" pitchFamily="50" charset="-128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529553" y="13347066"/>
            <a:ext cx="172354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ベーシック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5331048" y="13767217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8904430" y="13767217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PｺﾞｼｯｸE" panose="020B0900000000000000" pitchFamily="50" charset="-128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10161026" y="13767217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13760702" y="13767217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ｺﾞｼｯｸE" panose="020B0909000000000000" pitchFamily="49" charset="-128"/>
                <a:ea typeface="HGｺﾞｼｯｸE" panose="020B0909000000000000" pitchFamily="49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ｺﾞｼｯｸE" panose="020B0909000000000000" pitchFamily="49" charset="-128"/>
                <a:ea typeface="HGｺﾞｼｯｸE" panose="020B0909000000000000" pitchFamily="49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ｺﾞｼｯｸE" panose="020B0909000000000000" pitchFamily="49" charset="-128"/>
                <a:ea typeface="HGｺﾞｼｯｸE" panose="020B0909000000000000" pitchFamily="49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ｺﾞｼｯｸE" panose="020B0909000000000000" pitchFamily="49" charset="-128"/>
                <a:ea typeface="HGｺﾞｼｯｸE" panose="020B0909000000000000" pitchFamily="49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ｺﾞｼｯｸE" panose="020B0909000000000000" pitchFamily="49" charset="-128"/>
              <a:ea typeface="HGｺﾞｼｯｸE" panose="020B0909000000000000" pitchFamily="49" charset="-128"/>
              <a:cs typeface="Arial" panose="020B0604020202020204" pitchFamily="34" charset="0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529553" y="15265846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4129229" y="15265846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PｺﾞｼｯｸE" panose="020B0900000000000000" pitchFamily="50" charset="-128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5331048" y="15265846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8904430" y="15265846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PｺﾞｼｯｸE" panose="020B0900000000000000" pitchFamily="50" charset="-128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0161026" y="15265846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13760702" y="15265846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ｺﾞｼｯｸE" panose="020B0909000000000000" pitchFamily="49" charset="-128"/>
                <a:ea typeface="HGｺﾞｼｯｸE" panose="020B0909000000000000" pitchFamily="49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ｺﾞｼｯｸE" panose="020B0909000000000000" pitchFamily="49" charset="-128"/>
                <a:ea typeface="HGｺﾞｼｯｸE" panose="020B0909000000000000" pitchFamily="49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ｺﾞｼｯｸE" panose="020B0909000000000000" pitchFamily="49" charset="-128"/>
                <a:ea typeface="HGｺﾞｼｯｸE" panose="020B0909000000000000" pitchFamily="49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ｺﾞｼｯｸE" panose="020B0909000000000000" pitchFamily="49" charset="-128"/>
                <a:ea typeface="HGｺﾞｼｯｸE" panose="020B0909000000000000" pitchFamily="49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ｺﾞｼｯｸE" panose="020B0909000000000000" pitchFamily="49" charset="-128"/>
              <a:ea typeface="HGｺﾞｼｯｸE" panose="020B0909000000000000" pitchFamily="49" charset="-128"/>
              <a:cs typeface="Arial" panose="020B0604020202020204" pitchFamily="34" charset="0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529553" y="16734472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4129229" y="16734472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PｺﾞｼｯｸE" panose="020B0900000000000000" pitchFamily="50" charset="-128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5331048" y="16734472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34" name="正方形/長方形 33"/>
          <p:cNvSpPr/>
          <p:nvPr/>
        </p:nvSpPr>
        <p:spPr>
          <a:xfrm>
            <a:off x="8904430" y="16734472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PｺﾞｼｯｸE" panose="020B0900000000000000" pitchFamily="50" charset="-128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529553" y="18132214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36" name="正方形/長方形 35"/>
          <p:cNvSpPr/>
          <p:nvPr/>
        </p:nvSpPr>
        <p:spPr>
          <a:xfrm>
            <a:off x="4129229" y="18132214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PｺﾞｼｯｸE" panose="020B0900000000000000" pitchFamily="50" charset="-128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5331048" y="18132214"/>
            <a:ext cx="3535350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  <a:r>
              <a:rPr lang="ja-JP" altLang="en-US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en-US" altLang="ja-JP" sz="17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200"/>
              </a:lnSpc>
            </a:pPr>
            <a:r>
              <a:rPr lang="en-US" altLang="ja-JP" sz="17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</a:t>
            </a:r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8904430" y="18132214"/>
            <a:ext cx="992579" cy="6565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</a:p>
          <a:p>
            <a:pPr>
              <a:lnSpc>
                <a:spcPts val="2200"/>
              </a:lnSpc>
            </a:pP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￥</a:t>
            </a:r>
            <a:r>
              <a:rPr lang="en-US" altLang="ja-JP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  <a:cs typeface="Arial" panose="020B0604020202020204" pitchFamily="34" charset="0"/>
              </a:rPr>
              <a:t>0,000</a:t>
            </a:r>
            <a:endParaRPr lang="en-US" altLang="ja-JP" sz="1800" dirty="0">
              <a:latin typeface="HGPｺﾞｼｯｸE" panose="020B0900000000000000" pitchFamily="50" charset="-128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529553" y="14833798"/>
            <a:ext cx="110799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ジェル</a:t>
            </a:r>
          </a:p>
        </p:txBody>
      </p:sp>
      <p:sp>
        <p:nvSpPr>
          <p:cNvPr id="40" name="正方形/長方形 39"/>
          <p:cNvSpPr/>
          <p:nvPr/>
        </p:nvSpPr>
        <p:spPr>
          <a:xfrm>
            <a:off x="529553" y="16345966"/>
            <a:ext cx="141577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スカルプ</a:t>
            </a:r>
          </a:p>
        </p:txBody>
      </p:sp>
      <p:sp>
        <p:nvSpPr>
          <p:cNvPr id="41" name="正方形/長方形 40"/>
          <p:cNvSpPr/>
          <p:nvPr/>
        </p:nvSpPr>
        <p:spPr>
          <a:xfrm>
            <a:off x="529553" y="17685090"/>
            <a:ext cx="172354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ベーシック</a:t>
            </a:r>
          </a:p>
        </p:txBody>
      </p:sp>
      <p:sp>
        <p:nvSpPr>
          <p:cNvPr id="42" name="正方形/長方形 41"/>
          <p:cNvSpPr/>
          <p:nvPr/>
        </p:nvSpPr>
        <p:spPr>
          <a:xfrm>
            <a:off x="5331048" y="13347066"/>
            <a:ext cx="110799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フット</a:t>
            </a:r>
          </a:p>
        </p:txBody>
      </p:sp>
      <p:sp>
        <p:nvSpPr>
          <p:cNvPr id="43" name="正方形/長方形 42"/>
          <p:cNvSpPr/>
          <p:nvPr/>
        </p:nvSpPr>
        <p:spPr>
          <a:xfrm>
            <a:off x="5331048" y="14833798"/>
            <a:ext cx="141577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アクリル</a:t>
            </a:r>
          </a:p>
        </p:txBody>
      </p:sp>
      <p:sp>
        <p:nvSpPr>
          <p:cNvPr id="44" name="正方形/長方形 43"/>
          <p:cNvSpPr/>
          <p:nvPr/>
        </p:nvSpPr>
        <p:spPr>
          <a:xfrm>
            <a:off x="5331048" y="16345966"/>
            <a:ext cx="110799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アート</a:t>
            </a:r>
          </a:p>
        </p:txBody>
      </p:sp>
      <p:sp>
        <p:nvSpPr>
          <p:cNvPr id="45" name="正方形/長方形 44"/>
          <p:cNvSpPr/>
          <p:nvPr/>
        </p:nvSpPr>
        <p:spPr>
          <a:xfrm>
            <a:off x="5331048" y="17685090"/>
            <a:ext cx="80021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オフ</a:t>
            </a:r>
          </a:p>
        </p:txBody>
      </p:sp>
      <p:sp>
        <p:nvSpPr>
          <p:cNvPr id="48" name="正方形/長方形 47"/>
          <p:cNvSpPr/>
          <p:nvPr/>
        </p:nvSpPr>
        <p:spPr>
          <a:xfrm>
            <a:off x="10161026" y="13347066"/>
            <a:ext cx="80021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ケア</a:t>
            </a:r>
          </a:p>
        </p:txBody>
      </p:sp>
      <p:sp>
        <p:nvSpPr>
          <p:cNvPr id="49" name="正方形/長方形 48"/>
          <p:cNvSpPr/>
          <p:nvPr/>
        </p:nvSpPr>
        <p:spPr>
          <a:xfrm>
            <a:off x="10161026" y="14833798"/>
            <a:ext cx="110799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その他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10499940" y="17848396"/>
            <a:ext cx="4172400" cy="30636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</a:t>
            </a:r>
            <a:r>
              <a:rPr lang="ja-JP" altLang="en-US" sz="4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</a:t>
            </a:r>
            <a:endParaRPr lang="ja-JP" altLang="en-US" sz="4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3" name="正方形/長方形 52"/>
          <p:cNvSpPr/>
          <p:nvPr/>
        </p:nvSpPr>
        <p:spPr>
          <a:xfrm>
            <a:off x="2129164" y="10845129"/>
            <a:ext cx="619200" cy="10656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348</Words>
  <Application>Microsoft Office PowerPoint</Application>
  <PresentationFormat>ユーザー設定</PresentationFormat>
  <Paragraphs>85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/>
  <cp:lastModifiedBy/>
  <cp:revision>2</cp:revision>
  <dcterms:created xsi:type="dcterms:W3CDTF">2013-07-04T10:57:13Z</dcterms:created>
  <dcterms:modified xsi:type="dcterms:W3CDTF">2014-02-27T06:17:38Z</dcterms:modified>
</cp:coreProperties>
</file>

<file path=docProps/thumbnail.jpeg>
</file>