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15338425" cy="21602700"/>
  <p:notesSz cx="8483600" cy="12344400"/>
  <p:defaultTextStyle>
    <a:defPPr>
      <a:defRPr lang="ja-JP"/>
    </a:defPPr>
    <a:lvl1pPr algn="l" defTabSz="2001943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000412" indent="-678131" algn="l" defTabSz="2001943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001943" indent="-1357382" algn="l" defTabSz="2001943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3003473" indent="-2036632" algn="l" defTabSz="2001943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4005004" indent="-2715883" algn="l" defTabSz="2001943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1611401" algn="l" defTabSz="644561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1933682" algn="l" defTabSz="644561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2255962" algn="l" defTabSz="644561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2578242" algn="l" defTabSz="644561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6D7A"/>
    <a:srgbClr val="EA5414"/>
    <a:srgbClr val="E8528B"/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0" d="100"/>
          <a:sy n="50" d="100"/>
        </p:scale>
        <p:origin x="-1524" y="540"/>
      </p:cViewPr>
      <p:guideLst>
        <p:guide orient="horz" pos="6803"/>
        <p:guide pos="48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676888" cy="619984"/>
          </a:xfrm>
          <a:prstGeom prst="rect">
            <a:avLst/>
          </a:prstGeom>
        </p:spPr>
        <p:txBody>
          <a:bodyPr vert="horz" lIns="113861" tIns="56931" rIns="113861" bIns="56931" rtlCol="0"/>
          <a:lstStyle>
            <a:lvl1pPr algn="l" defTabSz="3538237" fontAlgn="auto">
              <a:spcBef>
                <a:spcPts val="0"/>
              </a:spcBef>
              <a:spcAft>
                <a:spcPts val="0"/>
              </a:spcAft>
              <a:defRPr sz="15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4731" y="0"/>
            <a:ext cx="3676888" cy="619984"/>
          </a:xfrm>
          <a:prstGeom prst="rect">
            <a:avLst/>
          </a:prstGeom>
        </p:spPr>
        <p:txBody>
          <a:bodyPr vert="horz" lIns="113861" tIns="56931" rIns="113861" bIns="56931" rtlCol="0"/>
          <a:lstStyle>
            <a:lvl1pPr algn="r" defTabSz="3538237" fontAlgn="auto">
              <a:spcBef>
                <a:spcPts val="0"/>
              </a:spcBef>
              <a:spcAft>
                <a:spcPts val="0"/>
              </a:spcAft>
              <a:defRPr sz="15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2014/2/27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762250" y="1541463"/>
            <a:ext cx="295910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61" tIns="56931" rIns="113861" bIns="56931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1187"/>
            <a:ext cx="6786880" cy="4861151"/>
          </a:xfrm>
          <a:prstGeom prst="rect">
            <a:avLst/>
          </a:prstGeom>
        </p:spPr>
        <p:txBody>
          <a:bodyPr vert="horz" lIns="113861" tIns="56931" rIns="113861" bIns="56931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11724417"/>
            <a:ext cx="3676888" cy="619984"/>
          </a:xfrm>
          <a:prstGeom prst="rect">
            <a:avLst/>
          </a:prstGeom>
        </p:spPr>
        <p:txBody>
          <a:bodyPr vert="horz" lIns="113861" tIns="56931" rIns="113861" bIns="56931" rtlCol="0" anchor="b"/>
          <a:lstStyle>
            <a:lvl1pPr algn="l" defTabSz="3538237" fontAlgn="auto">
              <a:spcBef>
                <a:spcPts val="0"/>
              </a:spcBef>
              <a:spcAft>
                <a:spcPts val="0"/>
              </a:spcAft>
              <a:defRPr sz="15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4731" y="11724417"/>
            <a:ext cx="3676888" cy="619984"/>
          </a:xfrm>
          <a:prstGeom prst="rect">
            <a:avLst/>
          </a:prstGeom>
        </p:spPr>
        <p:txBody>
          <a:bodyPr vert="horz" lIns="113861" tIns="56931" rIns="113861" bIns="56931" rtlCol="0" anchor="b"/>
          <a:lstStyle>
            <a:lvl1pPr algn="r" defTabSz="3538237" fontAlgn="auto">
              <a:spcBef>
                <a:spcPts val="0"/>
              </a:spcBef>
              <a:spcAft>
                <a:spcPts val="0"/>
              </a:spcAft>
              <a:defRPr sz="15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866849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001943" rtl="0" fontAlgn="base">
      <a:spcBef>
        <a:spcPct val="30000"/>
      </a:spcBef>
      <a:spcAft>
        <a:spcPct val="0"/>
      </a:spcAft>
      <a:defRPr kumimoji="1" sz="2600" kern="1200">
        <a:solidFill>
          <a:schemeClr val="tx1"/>
        </a:solidFill>
        <a:latin typeface="+mn-lt"/>
        <a:ea typeface="+mn-ea"/>
        <a:cs typeface="+mn-cs"/>
      </a:defRPr>
    </a:lvl1pPr>
    <a:lvl2pPr marL="1000412" algn="l" defTabSz="2001943" rtl="0" fontAlgn="base">
      <a:spcBef>
        <a:spcPct val="30000"/>
      </a:spcBef>
      <a:spcAft>
        <a:spcPct val="0"/>
      </a:spcAft>
      <a:defRPr kumimoji="1" sz="2600" kern="1200">
        <a:solidFill>
          <a:schemeClr val="tx1"/>
        </a:solidFill>
        <a:latin typeface="+mn-lt"/>
        <a:ea typeface="+mn-ea"/>
        <a:cs typeface="+mn-cs"/>
      </a:defRPr>
    </a:lvl2pPr>
    <a:lvl3pPr marL="2001943" algn="l" defTabSz="2001943" rtl="0" fontAlgn="base">
      <a:spcBef>
        <a:spcPct val="30000"/>
      </a:spcBef>
      <a:spcAft>
        <a:spcPct val="0"/>
      </a:spcAft>
      <a:defRPr kumimoji="1" sz="2600" kern="1200">
        <a:solidFill>
          <a:schemeClr val="tx1"/>
        </a:solidFill>
        <a:latin typeface="+mn-lt"/>
        <a:ea typeface="+mn-ea"/>
        <a:cs typeface="+mn-cs"/>
      </a:defRPr>
    </a:lvl3pPr>
    <a:lvl4pPr marL="3003473" algn="l" defTabSz="2001943" rtl="0" fontAlgn="base">
      <a:spcBef>
        <a:spcPct val="30000"/>
      </a:spcBef>
      <a:spcAft>
        <a:spcPct val="0"/>
      </a:spcAft>
      <a:defRPr kumimoji="1" sz="2600" kern="1200">
        <a:solidFill>
          <a:schemeClr val="tx1"/>
        </a:solidFill>
        <a:latin typeface="+mn-lt"/>
        <a:ea typeface="+mn-ea"/>
        <a:cs typeface="+mn-cs"/>
      </a:defRPr>
    </a:lvl4pPr>
    <a:lvl5pPr marL="4005004" algn="l" defTabSz="2001943" rtl="0" fontAlgn="base">
      <a:spcBef>
        <a:spcPct val="30000"/>
      </a:spcBef>
      <a:spcAft>
        <a:spcPct val="0"/>
      </a:spcAft>
      <a:defRPr kumimoji="1" sz="2600" kern="1200">
        <a:solidFill>
          <a:schemeClr val="tx1"/>
        </a:solidFill>
        <a:latin typeface="+mn-lt"/>
        <a:ea typeface="+mn-ea"/>
        <a:cs typeface="+mn-cs"/>
      </a:defRPr>
    </a:lvl5pPr>
    <a:lvl6pPr marL="5007436" algn="l" defTabSz="2002974" rtl="0" eaLnBrk="1" latinLnBrk="0" hangingPunct="1">
      <a:defRPr kumimoji="1" sz="2600" kern="1200">
        <a:solidFill>
          <a:schemeClr val="tx1"/>
        </a:solidFill>
        <a:latin typeface="+mn-lt"/>
        <a:ea typeface="+mn-ea"/>
        <a:cs typeface="+mn-cs"/>
      </a:defRPr>
    </a:lvl6pPr>
    <a:lvl7pPr marL="6008924" algn="l" defTabSz="2002974" rtl="0" eaLnBrk="1" latinLnBrk="0" hangingPunct="1">
      <a:defRPr kumimoji="1" sz="2600" kern="1200">
        <a:solidFill>
          <a:schemeClr val="tx1"/>
        </a:solidFill>
        <a:latin typeface="+mn-lt"/>
        <a:ea typeface="+mn-ea"/>
        <a:cs typeface="+mn-cs"/>
      </a:defRPr>
    </a:lvl7pPr>
    <a:lvl8pPr marL="7010412" algn="l" defTabSz="2002974" rtl="0" eaLnBrk="1" latinLnBrk="0" hangingPunct="1">
      <a:defRPr kumimoji="1" sz="2600" kern="1200">
        <a:solidFill>
          <a:schemeClr val="tx1"/>
        </a:solidFill>
        <a:latin typeface="+mn-lt"/>
        <a:ea typeface="+mn-ea"/>
        <a:cs typeface="+mn-cs"/>
      </a:defRPr>
    </a:lvl8pPr>
    <a:lvl9pPr marL="8011898" algn="l" defTabSz="2002974" rtl="0" eaLnBrk="1" latinLnBrk="0" hangingPunct="1">
      <a:defRPr kumimoji="1" sz="2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0383" y="3535444"/>
            <a:ext cx="13037662" cy="7520940"/>
          </a:xfrm>
        </p:spPr>
        <p:txBody>
          <a:bodyPr anchor="b"/>
          <a:lstStyle>
            <a:lvl1pPr algn="ctr">
              <a:defRPr sz="10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17305" y="11346421"/>
            <a:ext cx="11503818" cy="5215650"/>
          </a:xfrm>
        </p:spPr>
        <p:txBody>
          <a:bodyPr/>
          <a:lstStyle>
            <a:lvl1pPr marL="0" indent="0" algn="ctr">
              <a:buNone/>
              <a:defRPr sz="4000"/>
            </a:lvl1pPr>
            <a:lvl2pPr marL="764146" indent="0" algn="ctr">
              <a:buNone/>
              <a:defRPr sz="3300"/>
            </a:lvl2pPr>
            <a:lvl3pPr marL="1528292" indent="0" algn="ctr">
              <a:buNone/>
              <a:defRPr sz="3000"/>
            </a:lvl3pPr>
            <a:lvl4pPr marL="2292438" indent="0" algn="ctr">
              <a:buNone/>
              <a:defRPr sz="2700"/>
            </a:lvl4pPr>
            <a:lvl5pPr marL="3056586" indent="0" algn="ctr">
              <a:buNone/>
              <a:defRPr sz="2700"/>
            </a:lvl5pPr>
            <a:lvl6pPr marL="3820732" indent="0" algn="ctr">
              <a:buNone/>
              <a:defRPr sz="2700"/>
            </a:lvl6pPr>
            <a:lvl7pPr marL="4584878" indent="0" algn="ctr">
              <a:buNone/>
              <a:defRPr sz="2700"/>
            </a:lvl7pPr>
            <a:lvl8pPr marL="5349024" indent="0" algn="ctr">
              <a:buNone/>
              <a:defRPr sz="2700"/>
            </a:lvl8pPr>
            <a:lvl9pPr marL="6113171" indent="0" algn="ctr">
              <a:buNone/>
              <a:defRPr sz="27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76562" y="1150146"/>
            <a:ext cx="3307347" cy="1830729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4517" y="1150146"/>
            <a:ext cx="9730313" cy="1830729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6531" y="5385681"/>
            <a:ext cx="13229391" cy="8986122"/>
          </a:xfrm>
        </p:spPr>
        <p:txBody>
          <a:bodyPr anchor="b"/>
          <a:lstStyle>
            <a:lvl1pPr>
              <a:defRPr sz="10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6531" y="14456814"/>
            <a:ext cx="13229391" cy="4725588"/>
          </a:xfrm>
        </p:spPr>
        <p:txBody>
          <a:bodyPr/>
          <a:lstStyle>
            <a:lvl1pPr marL="0" indent="0">
              <a:buNone/>
              <a:defRPr sz="4000">
                <a:solidFill>
                  <a:schemeClr val="tx1"/>
                </a:solidFill>
              </a:defRPr>
            </a:lvl1pPr>
            <a:lvl2pPr marL="76414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2pPr>
            <a:lvl3pPr marL="1528292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3pPr>
            <a:lvl4pPr marL="2292438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4pPr>
            <a:lvl5pPr marL="3056586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5pPr>
            <a:lvl6pPr marL="3820732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6pPr>
            <a:lvl7pPr marL="4584878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7pPr>
            <a:lvl8pPr marL="5349024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8pPr>
            <a:lvl9pPr marL="6113171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4518" y="5750719"/>
            <a:ext cx="6518829" cy="1370671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65080" y="5750719"/>
            <a:ext cx="6518829" cy="1370671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517" y="1150149"/>
            <a:ext cx="13229391" cy="417552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6516" y="5295664"/>
            <a:ext cx="6488872" cy="2595323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64146" indent="0">
              <a:buNone/>
              <a:defRPr sz="3300" b="1"/>
            </a:lvl2pPr>
            <a:lvl3pPr marL="1528292" indent="0">
              <a:buNone/>
              <a:defRPr sz="3000" b="1"/>
            </a:lvl3pPr>
            <a:lvl4pPr marL="2292438" indent="0">
              <a:buNone/>
              <a:defRPr sz="2700" b="1"/>
            </a:lvl4pPr>
            <a:lvl5pPr marL="3056586" indent="0">
              <a:buNone/>
              <a:defRPr sz="2700" b="1"/>
            </a:lvl5pPr>
            <a:lvl6pPr marL="3820732" indent="0">
              <a:buNone/>
              <a:defRPr sz="2700" b="1"/>
            </a:lvl6pPr>
            <a:lvl7pPr marL="4584878" indent="0">
              <a:buNone/>
              <a:defRPr sz="2700" b="1"/>
            </a:lvl7pPr>
            <a:lvl8pPr marL="5349024" indent="0">
              <a:buNone/>
              <a:defRPr sz="2700" b="1"/>
            </a:lvl8pPr>
            <a:lvl9pPr marL="6113171" indent="0">
              <a:buNone/>
              <a:defRPr sz="2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6516" y="7890986"/>
            <a:ext cx="6488872" cy="116064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65079" y="5295664"/>
            <a:ext cx="6520829" cy="2595323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64146" indent="0">
              <a:buNone/>
              <a:defRPr sz="3300" b="1"/>
            </a:lvl2pPr>
            <a:lvl3pPr marL="1528292" indent="0">
              <a:buNone/>
              <a:defRPr sz="3000" b="1"/>
            </a:lvl3pPr>
            <a:lvl4pPr marL="2292438" indent="0">
              <a:buNone/>
              <a:defRPr sz="2700" b="1"/>
            </a:lvl4pPr>
            <a:lvl5pPr marL="3056586" indent="0">
              <a:buNone/>
              <a:defRPr sz="2700" b="1"/>
            </a:lvl5pPr>
            <a:lvl6pPr marL="3820732" indent="0">
              <a:buNone/>
              <a:defRPr sz="2700" b="1"/>
            </a:lvl6pPr>
            <a:lvl7pPr marL="4584878" indent="0">
              <a:buNone/>
              <a:defRPr sz="2700" b="1"/>
            </a:lvl7pPr>
            <a:lvl8pPr marL="5349024" indent="0">
              <a:buNone/>
              <a:defRPr sz="2700" b="1"/>
            </a:lvl8pPr>
            <a:lvl9pPr marL="6113171" indent="0">
              <a:buNone/>
              <a:defRPr sz="2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65079" y="7890986"/>
            <a:ext cx="6520829" cy="116064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517" y="1440181"/>
            <a:ext cx="4947040" cy="5040630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20830" y="3110394"/>
            <a:ext cx="7765077" cy="15351919"/>
          </a:xfrm>
        </p:spPr>
        <p:txBody>
          <a:bodyPr/>
          <a:lstStyle>
            <a:lvl1pPr>
              <a:defRPr sz="5400"/>
            </a:lvl1pPr>
            <a:lvl2pPr>
              <a:defRPr sz="4700"/>
            </a:lvl2pPr>
            <a:lvl3pPr>
              <a:defRPr sz="40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6517" y="6480811"/>
            <a:ext cx="4947040" cy="12006501"/>
          </a:xfrm>
        </p:spPr>
        <p:txBody>
          <a:bodyPr/>
          <a:lstStyle>
            <a:lvl1pPr marL="0" indent="0">
              <a:buNone/>
              <a:defRPr sz="2700"/>
            </a:lvl1pPr>
            <a:lvl2pPr marL="764146" indent="0">
              <a:buNone/>
              <a:defRPr sz="2300"/>
            </a:lvl2pPr>
            <a:lvl3pPr marL="1528292" indent="0">
              <a:buNone/>
              <a:defRPr sz="2000"/>
            </a:lvl3pPr>
            <a:lvl4pPr marL="2292438" indent="0">
              <a:buNone/>
              <a:defRPr sz="1700"/>
            </a:lvl4pPr>
            <a:lvl5pPr marL="3056586" indent="0">
              <a:buNone/>
              <a:defRPr sz="1700"/>
            </a:lvl5pPr>
            <a:lvl6pPr marL="3820732" indent="0">
              <a:buNone/>
              <a:defRPr sz="1700"/>
            </a:lvl6pPr>
            <a:lvl7pPr marL="4584878" indent="0">
              <a:buNone/>
              <a:defRPr sz="1700"/>
            </a:lvl7pPr>
            <a:lvl8pPr marL="5349024" indent="0">
              <a:buNone/>
              <a:defRPr sz="1700"/>
            </a:lvl8pPr>
            <a:lvl9pPr marL="6113171" indent="0">
              <a:buNone/>
              <a:defRPr sz="1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517" y="1440181"/>
            <a:ext cx="4947040" cy="5040630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20830" y="3110394"/>
            <a:ext cx="7765077" cy="15351919"/>
          </a:xfrm>
        </p:spPr>
        <p:txBody>
          <a:bodyPr rtlCol="0">
            <a:normAutofit/>
          </a:bodyPr>
          <a:lstStyle>
            <a:lvl1pPr marL="0" indent="0">
              <a:buNone/>
              <a:defRPr sz="5400"/>
            </a:lvl1pPr>
            <a:lvl2pPr marL="764146" indent="0">
              <a:buNone/>
              <a:defRPr sz="4700"/>
            </a:lvl2pPr>
            <a:lvl3pPr marL="1528292" indent="0">
              <a:buNone/>
              <a:defRPr sz="4000"/>
            </a:lvl3pPr>
            <a:lvl4pPr marL="2292438" indent="0">
              <a:buNone/>
              <a:defRPr sz="3300"/>
            </a:lvl4pPr>
            <a:lvl5pPr marL="3056586" indent="0">
              <a:buNone/>
              <a:defRPr sz="3300"/>
            </a:lvl5pPr>
            <a:lvl6pPr marL="3820732" indent="0">
              <a:buNone/>
              <a:defRPr sz="3300"/>
            </a:lvl6pPr>
            <a:lvl7pPr marL="4584878" indent="0">
              <a:buNone/>
              <a:defRPr sz="3300"/>
            </a:lvl7pPr>
            <a:lvl8pPr marL="5349024" indent="0">
              <a:buNone/>
              <a:defRPr sz="3300"/>
            </a:lvl8pPr>
            <a:lvl9pPr marL="6113171" indent="0">
              <a:buNone/>
              <a:defRPr sz="33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6517" y="6480811"/>
            <a:ext cx="4947040" cy="12006501"/>
          </a:xfrm>
        </p:spPr>
        <p:txBody>
          <a:bodyPr/>
          <a:lstStyle>
            <a:lvl1pPr marL="0" indent="0">
              <a:buNone/>
              <a:defRPr sz="2700"/>
            </a:lvl1pPr>
            <a:lvl2pPr marL="764146" indent="0">
              <a:buNone/>
              <a:defRPr sz="2300"/>
            </a:lvl2pPr>
            <a:lvl3pPr marL="1528292" indent="0">
              <a:buNone/>
              <a:defRPr sz="2000"/>
            </a:lvl3pPr>
            <a:lvl4pPr marL="2292438" indent="0">
              <a:buNone/>
              <a:defRPr sz="1700"/>
            </a:lvl4pPr>
            <a:lvl5pPr marL="3056586" indent="0">
              <a:buNone/>
              <a:defRPr sz="1700"/>
            </a:lvl5pPr>
            <a:lvl6pPr marL="3820732" indent="0">
              <a:buNone/>
              <a:defRPr sz="1700"/>
            </a:lvl6pPr>
            <a:lvl7pPr marL="4584878" indent="0">
              <a:buNone/>
              <a:defRPr sz="1700"/>
            </a:lvl7pPr>
            <a:lvl8pPr marL="5349024" indent="0">
              <a:buNone/>
              <a:defRPr sz="1700"/>
            </a:lvl8pPr>
            <a:lvl9pPr marL="6113171" indent="0">
              <a:buNone/>
              <a:defRPr sz="1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055025" y="1150420"/>
            <a:ext cx="13228377" cy="4175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79735" tIns="89868" rIns="179735" bIns="8986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55025" y="5750975"/>
            <a:ext cx="13228377" cy="1370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79735" tIns="89868" rIns="179735" bIns="898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5025" y="20022702"/>
            <a:ext cx="3450244" cy="1150419"/>
          </a:xfrm>
          <a:prstGeom prst="rect">
            <a:avLst/>
          </a:prstGeom>
        </p:spPr>
        <p:txBody>
          <a:bodyPr vert="horz" lIns="179735" tIns="89868" rIns="179735" bIns="89868" rtlCol="0" anchor="ctr"/>
          <a:lstStyle>
            <a:lvl1pPr algn="l" defTabSz="2002974" fontAlgn="auto">
              <a:spcBef>
                <a:spcPts val="0"/>
              </a:spcBef>
              <a:spcAft>
                <a:spcPts val="0"/>
              </a:spcAft>
              <a:defRPr sz="20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1249" y="20022702"/>
            <a:ext cx="5175929" cy="1150419"/>
          </a:xfrm>
          <a:prstGeom prst="rect">
            <a:avLst/>
          </a:prstGeom>
        </p:spPr>
        <p:txBody>
          <a:bodyPr vert="horz" lIns="179735" tIns="89868" rIns="179735" bIns="89868" rtlCol="0" anchor="ctr"/>
          <a:lstStyle>
            <a:lvl1pPr algn="ctr" defTabSz="2002974" fontAlgn="auto">
              <a:spcBef>
                <a:spcPts val="0"/>
              </a:spcBef>
              <a:spcAft>
                <a:spcPts val="0"/>
              </a:spcAft>
              <a:defRPr sz="20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3158" y="20022702"/>
            <a:ext cx="3450244" cy="1150419"/>
          </a:xfrm>
          <a:prstGeom prst="rect">
            <a:avLst/>
          </a:prstGeom>
        </p:spPr>
        <p:txBody>
          <a:bodyPr vert="horz" lIns="179735" tIns="89868" rIns="179735" bIns="89868" rtlCol="0" anchor="ctr"/>
          <a:lstStyle>
            <a:lvl1pPr algn="r" defTabSz="2002974" fontAlgn="auto">
              <a:spcBef>
                <a:spcPts val="0"/>
              </a:spcBef>
              <a:spcAft>
                <a:spcPts val="0"/>
              </a:spcAft>
              <a:defRPr sz="20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2pPr>
      <a:lvl3pPr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3pPr>
      <a:lvl4pPr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4pPr>
      <a:lvl5pPr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5pPr>
      <a:lvl6pPr marL="322280"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6pPr>
      <a:lvl7pPr marL="644561"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7pPr>
      <a:lvl8pPr marL="966841"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8pPr>
      <a:lvl9pPr marL="1289121"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381589" indent="-381589" algn="l" defTabSz="1527475" rtl="0" fontAlgn="base">
        <a:lnSpc>
          <a:spcPct val="90000"/>
        </a:lnSpc>
        <a:spcBef>
          <a:spcPts val="1674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1pPr>
      <a:lvl2pPr marL="1145885" indent="-381589" algn="l" defTabSz="1527475" rtl="0" fontAlgn="base">
        <a:lnSpc>
          <a:spcPct val="90000"/>
        </a:lnSpc>
        <a:spcBef>
          <a:spcPts val="837"/>
        </a:spcBef>
        <a:spcAft>
          <a:spcPct val="0"/>
        </a:spcAft>
        <a:buFont typeface="Arial" charset="0"/>
        <a:buChar char="•"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910182" indent="-381589" algn="l" defTabSz="1527475" rtl="0" fontAlgn="base">
        <a:lnSpc>
          <a:spcPct val="90000"/>
        </a:lnSpc>
        <a:spcBef>
          <a:spcPts val="837"/>
        </a:spcBef>
        <a:spcAft>
          <a:spcPct val="0"/>
        </a:spcAft>
        <a:buFont typeface="Arial" charset="0"/>
        <a:buChar char="•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674479" indent="-381589" algn="l" defTabSz="1527475" rtl="0" fontAlgn="base">
        <a:lnSpc>
          <a:spcPct val="90000"/>
        </a:lnSpc>
        <a:spcBef>
          <a:spcPts val="837"/>
        </a:spcBef>
        <a:spcAft>
          <a:spcPct val="0"/>
        </a:spcAft>
        <a:buFont typeface="Arial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437656" indent="-381589" algn="l" defTabSz="1527475" rtl="0" fontAlgn="base">
        <a:lnSpc>
          <a:spcPct val="90000"/>
        </a:lnSpc>
        <a:spcBef>
          <a:spcPts val="837"/>
        </a:spcBef>
        <a:spcAft>
          <a:spcPct val="0"/>
        </a:spcAft>
        <a:buFont typeface="Arial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4202804" indent="-382074" algn="l" defTabSz="1528292" rtl="0" eaLnBrk="1" latinLnBrk="0" hangingPunct="1">
        <a:lnSpc>
          <a:spcPct val="90000"/>
        </a:lnSpc>
        <a:spcBef>
          <a:spcPts val="835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966952" indent="-382074" algn="l" defTabSz="1528292" rtl="0" eaLnBrk="1" latinLnBrk="0" hangingPunct="1">
        <a:lnSpc>
          <a:spcPct val="90000"/>
        </a:lnSpc>
        <a:spcBef>
          <a:spcPts val="835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731099" indent="-382074" algn="l" defTabSz="1528292" rtl="0" eaLnBrk="1" latinLnBrk="0" hangingPunct="1">
        <a:lnSpc>
          <a:spcPct val="90000"/>
        </a:lnSpc>
        <a:spcBef>
          <a:spcPts val="835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495245" indent="-382074" algn="l" defTabSz="1528292" rtl="0" eaLnBrk="1" latinLnBrk="0" hangingPunct="1">
        <a:lnSpc>
          <a:spcPct val="90000"/>
        </a:lnSpc>
        <a:spcBef>
          <a:spcPts val="835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64146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28292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292438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56586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820732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584878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349024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113171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8997"/>
            <a:ext cx="15331662" cy="2159370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735" tIns="89868" rIns="179735" bIns="89868" anchor="ctr"/>
          <a:lstStyle/>
          <a:p>
            <a:pPr algn="ctr"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77775" y="76470"/>
            <a:ext cx="15178368" cy="2143964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735" tIns="89868" rIns="179735" bIns="89868" anchor="ctr"/>
          <a:lstStyle/>
          <a:p>
            <a:pPr algn="ctr"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27370" y="127075"/>
            <a:ext cx="15075796" cy="21338429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735" tIns="89868" rIns="179735" bIns="89868" anchor="ctr"/>
          <a:lstStyle/>
          <a:p>
            <a:pPr algn="ctr"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76647" y="14333577"/>
            <a:ext cx="15178368" cy="43858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27370" y="20177889"/>
            <a:ext cx="15075796" cy="6634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6764" y="9881464"/>
            <a:ext cx="15331662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3738798" y="5857807"/>
            <a:ext cx="7857449" cy="376950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179735" tIns="89868" rIns="179735" bIns="89868"/>
          <a:lstStyle/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2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35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3500" b="1" dirty="0" smtClean="0">
                <a:latin typeface="HG丸ｺﾞｼｯｸM-PRO" pitchFamily="50" charset="-128"/>
                <a:ea typeface="HG丸ｺﾞｼｯｸM-PRO" pitchFamily="50" charset="-128"/>
              </a:rPr>
              <a:t>(600</a:t>
            </a:r>
            <a:r>
              <a:rPr lang="ja-JP" altLang="en-US" sz="3500" b="1" dirty="0" smtClean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3500" b="1" dirty="0" smtClean="0">
                <a:latin typeface="HG丸ｺﾞｼｯｸM-PRO" pitchFamily="50" charset="-128"/>
                <a:ea typeface="HG丸ｺﾞｼｯｸM-PRO" pitchFamily="50" charset="-128"/>
              </a:rPr>
              <a:t>×426</a:t>
            </a:r>
            <a:r>
              <a:rPr lang="ja-JP" altLang="en-US" sz="3500" b="1" dirty="0" smtClean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3500" b="1" dirty="0">
                <a:latin typeface="HG丸ｺﾞｼｯｸM-PRO" pitchFamily="50" charset="-128"/>
                <a:ea typeface="HG丸ｺﾞｼｯｸM-PRO" pitchFamily="50" charset="-128"/>
              </a:rPr>
              <a:t>）で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3738798" y="10318917"/>
            <a:ext cx="7857449" cy="376613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179735" tIns="89868" rIns="179735" bIns="89868"/>
          <a:lstStyle/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27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3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(594</a:t>
            </a:r>
            <a:r>
              <a:rPr lang="ja-JP" altLang="en-US" sz="3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3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×420</a:t>
            </a:r>
            <a:r>
              <a:rPr lang="ja-JP" altLang="en-US" sz="3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3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3738798" y="15047670"/>
            <a:ext cx="7857449" cy="47377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179735" tIns="89868" rIns="179735" bIns="89868"/>
          <a:lstStyle/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27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35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35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</a:t>
            </a:r>
            <a:r>
              <a:rPr lang="ja-JP" altLang="en-US" sz="3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3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590</a:t>
            </a:r>
            <a:r>
              <a:rPr lang="ja-JP" altLang="en-US" sz="3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3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×416</a:t>
            </a:r>
            <a:r>
              <a:rPr lang="ja-JP" altLang="en-US" sz="3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3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690743" y="1990463"/>
            <a:ext cx="12025695" cy="232333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735" tIns="89868" rIns="179735" bIns="89868" anchor="ctr"/>
          <a:lstStyle/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A2</a:t>
            </a:r>
            <a:r>
              <a:rPr lang="ja-JP" altLang="en-US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(594</a:t>
            </a:r>
            <a:r>
              <a:rPr lang="ja-JP" altLang="en-US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×420</a:t>
            </a:r>
            <a:r>
              <a:rPr lang="ja-JP" altLang="en-US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3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）の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図 10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2"/>
            <a:ext cx="15339747" cy="21600000"/>
          </a:xfrm>
          <a:prstGeom prst="rect">
            <a:avLst/>
          </a:prstGeom>
        </p:spPr>
      </p:pic>
      <p:sp>
        <p:nvSpPr>
          <p:cNvPr id="58" name="正方形/長方形 57"/>
          <p:cNvSpPr/>
          <p:nvPr/>
        </p:nvSpPr>
        <p:spPr>
          <a:xfrm>
            <a:off x="702972" y="691471"/>
            <a:ext cx="11329371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47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日常英会話から、</a:t>
            </a:r>
            <a:r>
              <a:rPr lang="en-US" altLang="ja-JP" sz="47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TOEIC</a:t>
            </a:r>
            <a:r>
              <a:rPr lang="ja-JP" altLang="en-US" sz="4700" dirty="0" err="1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まで</a:t>
            </a:r>
            <a:r>
              <a:rPr lang="ja-JP" altLang="en-US" sz="47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充実のプラン</a:t>
            </a:r>
          </a:p>
        </p:txBody>
      </p:sp>
      <p:sp>
        <p:nvSpPr>
          <p:cNvPr id="59" name="正方形/長方形 58"/>
          <p:cNvSpPr/>
          <p:nvPr/>
        </p:nvSpPr>
        <p:spPr>
          <a:xfrm>
            <a:off x="702972" y="1024204"/>
            <a:ext cx="10638164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英会話教室</a:t>
            </a:r>
            <a:r>
              <a:rPr lang="en-US" altLang="ja-JP" sz="13000" dirty="0" err="1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askul</a:t>
            </a:r>
            <a:endParaRPr lang="ja-JP" altLang="en-US" sz="130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60" name="正方形/長方形 59"/>
          <p:cNvSpPr/>
          <p:nvPr/>
        </p:nvSpPr>
        <p:spPr>
          <a:xfrm>
            <a:off x="702972" y="2822762"/>
            <a:ext cx="111132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47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シチュエーションに合わせた英会話レッスン</a:t>
            </a:r>
          </a:p>
        </p:txBody>
      </p:sp>
      <p:sp>
        <p:nvSpPr>
          <p:cNvPr id="61" name="正方形/長方形 60"/>
          <p:cNvSpPr/>
          <p:nvPr/>
        </p:nvSpPr>
        <p:spPr>
          <a:xfrm>
            <a:off x="1407690" y="3929150"/>
            <a:ext cx="9353843" cy="9387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5500" dirty="0">
                <a:solidFill>
                  <a:srgbClr val="EB6D7A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質が高く経験豊かな講師陣</a:t>
            </a:r>
            <a:r>
              <a:rPr lang="ja-JP" altLang="en-US" sz="5500" dirty="0" smtClean="0">
                <a:solidFill>
                  <a:srgbClr val="EB6D7A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。</a:t>
            </a:r>
            <a:endParaRPr lang="ja-JP" altLang="en-US" sz="5500" dirty="0">
              <a:solidFill>
                <a:srgbClr val="EB6D7A"/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62" name="正方形/長方形 61"/>
          <p:cNvSpPr/>
          <p:nvPr/>
        </p:nvSpPr>
        <p:spPr>
          <a:xfrm>
            <a:off x="1407690" y="4869563"/>
            <a:ext cx="13353337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5500" dirty="0">
                <a:solidFill>
                  <a:srgbClr val="EB6D7A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日本人スタッフがサポートするので安心。</a:t>
            </a:r>
          </a:p>
        </p:txBody>
      </p:sp>
      <p:sp>
        <p:nvSpPr>
          <p:cNvPr id="63" name="正方形/長方形 62"/>
          <p:cNvSpPr/>
          <p:nvPr/>
        </p:nvSpPr>
        <p:spPr>
          <a:xfrm>
            <a:off x="744881" y="5888711"/>
            <a:ext cx="135919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6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あなたに合ったレベル・ニーズからコースを選択できます。</a:t>
            </a:r>
          </a:p>
        </p:txBody>
      </p:sp>
      <p:sp>
        <p:nvSpPr>
          <p:cNvPr id="64" name="正方形/長方形 63"/>
          <p:cNvSpPr/>
          <p:nvPr/>
        </p:nvSpPr>
        <p:spPr>
          <a:xfrm>
            <a:off x="11470045" y="963945"/>
            <a:ext cx="301196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800"/>
              </a:lnSpc>
            </a:pPr>
            <a:r>
              <a:rPr lang="ja-JP" altLang="en-US" sz="2600" dirty="0">
                <a:solidFill>
                  <a:srgbClr val="EA5414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ただいま</a:t>
            </a:r>
          </a:p>
          <a:p>
            <a:pPr algn="ctr">
              <a:lnSpc>
                <a:spcPts val="2800"/>
              </a:lnSpc>
            </a:pPr>
            <a:r>
              <a:rPr lang="ja-JP" altLang="en-US" sz="2600" dirty="0">
                <a:solidFill>
                  <a:srgbClr val="EA5414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入会キャンペーン</a:t>
            </a:r>
          </a:p>
          <a:p>
            <a:pPr algn="ctr">
              <a:lnSpc>
                <a:spcPts val="2800"/>
              </a:lnSpc>
            </a:pPr>
            <a:r>
              <a:rPr lang="ja-JP" altLang="en-US" sz="2600" dirty="0">
                <a:solidFill>
                  <a:srgbClr val="EA5414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実施中！</a:t>
            </a:r>
          </a:p>
        </p:txBody>
      </p:sp>
      <p:sp>
        <p:nvSpPr>
          <p:cNvPr id="65" name="正方形/長方形 64"/>
          <p:cNvSpPr/>
          <p:nvPr/>
        </p:nvSpPr>
        <p:spPr>
          <a:xfrm>
            <a:off x="11797968" y="2063247"/>
            <a:ext cx="235612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6000"/>
              </a:lnSpc>
            </a:pPr>
            <a:r>
              <a:rPr lang="ja-JP" altLang="en-US" sz="4800" dirty="0">
                <a:solidFill>
                  <a:srgbClr val="EA5414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入会金</a:t>
            </a:r>
          </a:p>
          <a:p>
            <a:pPr algn="ctr">
              <a:lnSpc>
                <a:spcPts val="6000"/>
              </a:lnSpc>
            </a:pPr>
            <a:r>
              <a:rPr lang="ja-JP" altLang="en-US" sz="4800" dirty="0">
                <a:solidFill>
                  <a:srgbClr val="EA5414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無料</a:t>
            </a:r>
            <a:r>
              <a:rPr lang="ja-JP" altLang="en-US" sz="4800" dirty="0" smtClean="0">
                <a:solidFill>
                  <a:srgbClr val="EA5414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！</a:t>
            </a:r>
            <a:endParaRPr lang="ja-JP" altLang="en-US" sz="4800" dirty="0">
              <a:solidFill>
                <a:srgbClr val="EA5414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66" name="正方形/長方形 65"/>
          <p:cNvSpPr/>
          <p:nvPr/>
        </p:nvSpPr>
        <p:spPr>
          <a:xfrm>
            <a:off x="5999195" y="6581436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特　徴</a:t>
            </a:r>
          </a:p>
        </p:txBody>
      </p:sp>
      <p:sp>
        <p:nvSpPr>
          <p:cNvPr id="67" name="正方形/長方形 66"/>
          <p:cNvSpPr/>
          <p:nvPr/>
        </p:nvSpPr>
        <p:spPr>
          <a:xfrm>
            <a:off x="10117214" y="6612213"/>
            <a:ext cx="21852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授業料</a:t>
            </a:r>
            <a:r>
              <a:rPr lang="ja-JP" altLang="en-US" sz="1200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（月額・税込み）</a:t>
            </a:r>
            <a:endParaRPr lang="ja-JP" altLang="en-US" sz="1400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12649411" y="6612213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教材</a:t>
            </a:r>
            <a:r>
              <a:rPr lang="ja-JP" altLang="en-US" sz="12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（税込み）</a:t>
            </a:r>
          </a:p>
        </p:txBody>
      </p:sp>
      <p:sp>
        <p:nvSpPr>
          <p:cNvPr id="69" name="正方形/長方形 68"/>
          <p:cNvSpPr/>
          <p:nvPr/>
        </p:nvSpPr>
        <p:spPr>
          <a:xfrm>
            <a:off x="890021" y="7309132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初級</a:t>
            </a:r>
          </a:p>
        </p:txBody>
      </p:sp>
      <p:sp>
        <p:nvSpPr>
          <p:cNvPr id="70" name="正方形/長方形 69"/>
          <p:cNvSpPr/>
          <p:nvPr/>
        </p:nvSpPr>
        <p:spPr>
          <a:xfrm>
            <a:off x="890021" y="9220831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上級</a:t>
            </a:r>
          </a:p>
        </p:txBody>
      </p:sp>
      <p:sp>
        <p:nvSpPr>
          <p:cNvPr id="71" name="正方形/長方形 70"/>
          <p:cNvSpPr/>
          <p:nvPr/>
        </p:nvSpPr>
        <p:spPr>
          <a:xfrm>
            <a:off x="890021" y="10131570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ビジネス</a:t>
            </a:r>
          </a:p>
        </p:txBody>
      </p:sp>
      <p:sp>
        <p:nvSpPr>
          <p:cNvPr id="72" name="正方形/長方形 71"/>
          <p:cNvSpPr/>
          <p:nvPr/>
        </p:nvSpPr>
        <p:spPr>
          <a:xfrm>
            <a:off x="890021" y="11062611"/>
            <a:ext cx="1980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旅行英会話</a:t>
            </a:r>
          </a:p>
        </p:txBody>
      </p:sp>
      <p:sp>
        <p:nvSpPr>
          <p:cNvPr id="73" name="正方形/長方形 72"/>
          <p:cNvSpPr/>
          <p:nvPr/>
        </p:nvSpPr>
        <p:spPr>
          <a:xfrm>
            <a:off x="890021" y="12015498"/>
            <a:ext cx="11224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TOEIC</a:t>
            </a:r>
            <a:endParaRPr lang="ja-JP" altLang="en-US" sz="28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3164102" y="7248504"/>
            <a:ext cx="6720127" cy="719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</a:t>
            </a:r>
          </a:p>
        </p:txBody>
      </p:sp>
      <p:sp>
        <p:nvSpPr>
          <p:cNvPr id="75" name="正方形/長方形 74"/>
          <p:cNvSpPr/>
          <p:nvPr/>
        </p:nvSpPr>
        <p:spPr>
          <a:xfrm>
            <a:off x="10262132" y="7223233"/>
            <a:ext cx="1858201" cy="6924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0,000</a:t>
            </a:r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  <a:endParaRPr lang="ja-JP" altLang="en-US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76" name="正方形/長方形 75"/>
          <p:cNvSpPr/>
          <p:nvPr/>
        </p:nvSpPr>
        <p:spPr>
          <a:xfrm>
            <a:off x="3036435" y="13159242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6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無料体験</a:t>
            </a:r>
          </a:p>
        </p:txBody>
      </p:sp>
      <p:sp>
        <p:nvSpPr>
          <p:cNvPr id="77" name="正方形/長方形 76"/>
          <p:cNvSpPr/>
          <p:nvPr/>
        </p:nvSpPr>
        <p:spPr>
          <a:xfrm>
            <a:off x="728372" y="13933898"/>
            <a:ext cx="66702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ご希望の内容、コース、日時をお選びください。</a:t>
            </a:r>
          </a:p>
          <a:p>
            <a:r>
              <a:rPr lang="ja-JP" altLang="en-US" sz="24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体験期間は</a:t>
            </a:r>
            <a:r>
              <a:rPr lang="en-US" altLang="ja-JP" sz="24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0</a:t>
            </a:r>
            <a:r>
              <a:rPr lang="ja-JP" altLang="en-US" sz="24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日間。</a:t>
            </a:r>
          </a:p>
        </p:txBody>
      </p:sp>
      <p:sp>
        <p:nvSpPr>
          <p:cNvPr id="78" name="正方形/長方形 77"/>
          <p:cNvSpPr/>
          <p:nvPr/>
        </p:nvSpPr>
        <p:spPr>
          <a:xfrm>
            <a:off x="728372" y="14750382"/>
            <a:ext cx="6613289" cy="1759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ja-JP" altLang="en-US" sz="1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1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1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79" name="正方形/長方形 78"/>
          <p:cNvSpPr/>
          <p:nvPr/>
        </p:nvSpPr>
        <p:spPr>
          <a:xfrm>
            <a:off x="10200871" y="13159242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6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海外留学</a:t>
            </a:r>
          </a:p>
        </p:txBody>
      </p:sp>
      <p:sp>
        <p:nvSpPr>
          <p:cNvPr id="80" name="正方形/長方形 79"/>
          <p:cNvSpPr/>
          <p:nvPr/>
        </p:nvSpPr>
        <p:spPr>
          <a:xfrm>
            <a:off x="7891015" y="13919385"/>
            <a:ext cx="68391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あなたが海外で安心して過ごせる環境をご提供。</a:t>
            </a:r>
          </a:p>
          <a:p>
            <a:r>
              <a:rPr lang="ja-JP" altLang="en-US" sz="24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夢の実現をお手伝いします。</a:t>
            </a:r>
          </a:p>
        </p:txBody>
      </p:sp>
      <p:sp>
        <p:nvSpPr>
          <p:cNvPr id="81" name="正方形/長方形 80"/>
          <p:cNvSpPr/>
          <p:nvPr/>
        </p:nvSpPr>
        <p:spPr>
          <a:xfrm>
            <a:off x="716425" y="16843800"/>
            <a:ext cx="707116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5400" dirty="0">
                <a:solidFill>
                  <a:srgbClr val="EB6D7A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英会話教室 </a:t>
            </a:r>
            <a:r>
              <a:rPr lang="ja-JP" altLang="en-US" sz="6000" dirty="0">
                <a:solidFill>
                  <a:srgbClr val="EB6D7A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アスクル</a:t>
            </a:r>
          </a:p>
        </p:txBody>
      </p:sp>
      <p:sp>
        <p:nvSpPr>
          <p:cNvPr id="82" name="正方形/長方形 81"/>
          <p:cNvSpPr/>
          <p:nvPr/>
        </p:nvSpPr>
        <p:spPr>
          <a:xfrm>
            <a:off x="716425" y="17795269"/>
            <a:ext cx="7667625" cy="178510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400"/>
              </a:lnSpc>
            </a:pPr>
            <a:r>
              <a:rPr lang="en-US" altLang="ja-JP" sz="4000" dirty="0">
                <a:solidFill>
                  <a:srgbClr val="EB6D7A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TEL: 03-1234-1111</a:t>
            </a:r>
          </a:p>
          <a:p>
            <a:pPr>
              <a:lnSpc>
                <a:spcPts val="4400"/>
              </a:lnSpc>
            </a:pPr>
            <a:r>
              <a:rPr lang="en-US" altLang="ja-JP" sz="4000" dirty="0">
                <a:solidFill>
                  <a:srgbClr val="EB6D7A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FAX: 03-1234-1112</a:t>
            </a:r>
          </a:p>
          <a:p>
            <a:pPr>
              <a:lnSpc>
                <a:spcPts val="4400"/>
              </a:lnSpc>
            </a:pPr>
            <a:r>
              <a:rPr lang="en-US" altLang="ja-JP" sz="4000" dirty="0">
                <a:solidFill>
                  <a:srgbClr val="EB6D7A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http://www.askult.com</a:t>
            </a:r>
            <a:r>
              <a:rPr lang="en-US" altLang="ja-JP" sz="4000" dirty="0" smtClean="0">
                <a:solidFill>
                  <a:srgbClr val="EB6D7A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/</a:t>
            </a:r>
            <a:endParaRPr lang="en-US" altLang="ja-JP" sz="4000" dirty="0">
              <a:solidFill>
                <a:srgbClr val="EB6D7A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83" name="正方形/長方形 82"/>
          <p:cNvSpPr/>
          <p:nvPr/>
        </p:nvSpPr>
        <p:spPr>
          <a:xfrm>
            <a:off x="716425" y="20102860"/>
            <a:ext cx="7667625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●営業時間／月</a:t>
            </a:r>
            <a:r>
              <a:rPr lang="en-US" altLang="ja-JP" sz="1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〜</a:t>
            </a:r>
            <a:r>
              <a:rPr lang="ja-JP" altLang="en-US" sz="1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金　</a:t>
            </a:r>
            <a:r>
              <a:rPr lang="en-US" altLang="ja-JP" sz="1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10</a:t>
            </a:r>
            <a:r>
              <a:rPr lang="ja-JP" altLang="en-US" sz="1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：</a:t>
            </a:r>
            <a:r>
              <a:rPr lang="en-US" altLang="ja-JP" sz="1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00〜20</a:t>
            </a:r>
            <a:r>
              <a:rPr lang="ja-JP" altLang="en-US" sz="1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：</a:t>
            </a:r>
            <a:r>
              <a:rPr lang="en-US" altLang="ja-JP" sz="1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</a:t>
            </a:r>
            <a:r>
              <a:rPr lang="ja-JP" altLang="en-US" sz="1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土　</a:t>
            </a:r>
            <a:r>
              <a:rPr lang="en-US" altLang="ja-JP" sz="1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10</a:t>
            </a:r>
            <a:r>
              <a:rPr lang="ja-JP" altLang="en-US" sz="1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：</a:t>
            </a:r>
            <a:r>
              <a:rPr lang="en-US" altLang="ja-JP" sz="1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00〜18</a:t>
            </a:r>
            <a:r>
              <a:rPr lang="ja-JP" altLang="en-US" sz="1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：</a:t>
            </a:r>
            <a:r>
              <a:rPr lang="en-US" altLang="ja-JP" sz="1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</a:t>
            </a:r>
          </a:p>
          <a:p>
            <a:r>
              <a:rPr lang="en-US" altLang="ja-JP" sz="1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●</a:t>
            </a:r>
            <a:r>
              <a:rPr lang="ja-JP" altLang="en-US" sz="1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定休日／日・祝日</a:t>
            </a:r>
          </a:p>
        </p:txBody>
      </p:sp>
      <p:sp>
        <p:nvSpPr>
          <p:cNvPr id="84" name="正方形/長方形 83"/>
          <p:cNvSpPr/>
          <p:nvPr/>
        </p:nvSpPr>
        <p:spPr>
          <a:xfrm>
            <a:off x="7891015" y="14750382"/>
            <a:ext cx="6613289" cy="1759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ja-JP" altLang="en-US" sz="1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1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1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85" name="正方形/長方形 84"/>
          <p:cNvSpPr/>
          <p:nvPr/>
        </p:nvSpPr>
        <p:spPr>
          <a:xfrm>
            <a:off x="716425" y="19534299"/>
            <a:ext cx="7667625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〒135−0061</a:t>
            </a:r>
            <a:r>
              <a:rPr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東京都江東区豊洲</a:t>
            </a:r>
            <a:r>
              <a:rPr lang="en-US" altLang="ja-JP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3-2-3</a:t>
            </a:r>
            <a:endParaRPr lang="ja-JP" altLang="en-US" sz="2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6" name="正方形/長方形 85"/>
          <p:cNvSpPr/>
          <p:nvPr/>
        </p:nvSpPr>
        <p:spPr>
          <a:xfrm>
            <a:off x="890021" y="8256167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中級</a:t>
            </a:r>
          </a:p>
        </p:txBody>
      </p:sp>
      <p:sp>
        <p:nvSpPr>
          <p:cNvPr id="87" name="正方形/長方形 86"/>
          <p:cNvSpPr/>
          <p:nvPr/>
        </p:nvSpPr>
        <p:spPr>
          <a:xfrm>
            <a:off x="3164102" y="8185023"/>
            <a:ext cx="6720127" cy="719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</a:t>
            </a:r>
          </a:p>
        </p:txBody>
      </p:sp>
      <p:sp>
        <p:nvSpPr>
          <p:cNvPr id="88" name="正方形/長方形 87"/>
          <p:cNvSpPr/>
          <p:nvPr/>
        </p:nvSpPr>
        <p:spPr>
          <a:xfrm>
            <a:off x="3164102" y="9116738"/>
            <a:ext cx="6720127" cy="719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</a:t>
            </a:r>
          </a:p>
        </p:txBody>
      </p:sp>
      <p:sp>
        <p:nvSpPr>
          <p:cNvPr id="89" name="正方形/長方形 88"/>
          <p:cNvSpPr/>
          <p:nvPr/>
        </p:nvSpPr>
        <p:spPr>
          <a:xfrm>
            <a:off x="3164102" y="10053257"/>
            <a:ext cx="6720127" cy="719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</a:t>
            </a:r>
          </a:p>
        </p:txBody>
      </p:sp>
      <p:sp>
        <p:nvSpPr>
          <p:cNvPr id="92" name="正方形/長方形 91"/>
          <p:cNvSpPr/>
          <p:nvPr/>
        </p:nvSpPr>
        <p:spPr>
          <a:xfrm>
            <a:off x="3164102" y="10988346"/>
            <a:ext cx="6720127" cy="719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</a:t>
            </a:r>
          </a:p>
        </p:txBody>
      </p:sp>
      <p:sp>
        <p:nvSpPr>
          <p:cNvPr id="93" name="正方形/長方形 92"/>
          <p:cNvSpPr/>
          <p:nvPr/>
        </p:nvSpPr>
        <p:spPr>
          <a:xfrm>
            <a:off x="3164102" y="11924865"/>
            <a:ext cx="6720127" cy="719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</a:t>
            </a:r>
          </a:p>
        </p:txBody>
      </p:sp>
      <p:sp>
        <p:nvSpPr>
          <p:cNvPr id="94" name="正方形/長方形 93"/>
          <p:cNvSpPr/>
          <p:nvPr/>
        </p:nvSpPr>
        <p:spPr>
          <a:xfrm>
            <a:off x="12485928" y="7223233"/>
            <a:ext cx="1858201" cy="6924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0,000</a:t>
            </a:r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  <a:endParaRPr lang="ja-JP" altLang="en-US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95" name="正方形/長方形 94"/>
          <p:cNvSpPr/>
          <p:nvPr/>
        </p:nvSpPr>
        <p:spPr>
          <a:xfrm>
            <a:off x="10262132" y="8136492"/>
            <a:ext cx="1858201" cy="6924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0,000</a:t>
            </a:r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  <a:endParaRPr lang="ja-JP" altLang="en-US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96" name="正方形/長方形 95"/>
          <p:cNvSpPr/>
          <p:nvPr/>
        </p:nvSpPr>
        <p:spPr>
          <a:xfrm>
            <a:off x="12485928" y="8136492"/>
            <a:ext cx="1858201" cy="6924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0,000</a:t>
            </a:r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  <a:endParaRPr lang="ja-JP" altLang="en-US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97" name="正方形/長方形 96"/>
          <p:cNvSpPr/>
          <p:nvPr/>
        </p:nvSpPr>
        <p:spPr>
          <a:xfrm>
            <a:off x="10262132" y="9101062"/>
            <a:ext cx="1858201" cy="6924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0,000</a:t>
            </a:r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  <a:endParaRPr lang="ja-JP" altLang="en-US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98" name="正方形/長方形 97"/>
          <p:cNvSpPr/>
          <p:nvPr/>
        </p:nvSpPr>
        <p:spPr>
          <a:xfrm>
            <a:off x="10262132" y="10014321"/>
            <a:ext cx="1858201" cy="6924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0,000</a:t>
            </a:r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  <a:endParaRPr lang="ja-JP" altLang="en-US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99" name="正方形/長方形 98"/>
          <p:cNvSpPr/>
          <p:nvPr/>
        </p:nvSpPr>
        <p:spPr>
          <a:xfrm>
            <a:off x="10262132" y="10973270"/>
            <a:ext cx="1858201" cy="6924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0,000</a:t>
            </a:r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  <a:endParaRPr lang="ja-JP" altLang="en-US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00" name="正方形/長方形 99"/>
          <p:cNvSpPr/>
          <p:nvPr/>
        </p:nvSpPr>
        <p:spPr>
          <a:xfrm>
            <a:off x="10262132" y="11886529"/>
            <a:ext cx="1858201" cy="6924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0,000</a:t>
            </a:r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  <a:endParaRPr lang="ja-JP" altLang="en-US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01" name="正方形/長方形 100"/>
          <p:cNvSpPr/>
          <p:nvPr/>
        </p:nvSpPr>
        <p:spPr>
          <a:xfrm>
            <a:off x="12485928" y="9101062"/>
            <a:ext cx="1858201" cy="6924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0,000</a:t>
            </a:r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  <a:endParaRPr lang="ja-JP" altLang="en-US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02" name="正方形/長方形 101"/>
          <p:cNvSpPr/>
          <p:nvPr/>
        </p:nvSpPr>
        <p:spPr>
          <a:xfrm>
            <a:off x="12485928" y="10014321"/>
            <a:ext cx="1858201" cy="6924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0,000</a:t>
            </a:r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  <a:endParaRPr lang="ja-JP" altLang="en-US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03" name="正方形/長方形 102"/>
          <p:cNvSpPr/>
          <p:nvPr/>
        </p:nvSpPr>
        <p:spPr>
          <a:xfrm>
            <a:off x="12485928" y="10973270"/>
            <a:ext cx="1858201" cy="6924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0,000</a:t>
            </a:r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  <a:endParaRPr lang="ja-JP" altLang="en-US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04" name="正方形/長方形 103"/>
          <p:cNvSpPr/>
          <p:nvPr/>
        </p:nvSpPr>
        <p:spPr>
          <a:xfrm>
            <a:off x="12485928" y="11886529"/>
            <a:ext cx="1858201" cy="6924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0,000</a:t>
            </a:r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  <a:endParaRPr lang="ja-JP" altLang="en-US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05" name="正方形/長方形 104"/>
          <p:cNvSpPr/>
          <p:nvPr/>
        </p:nvSpPr>
        <p:spPr>
          <a:xfrm>
            <a:off x="1422204" y="6581436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コース</a:t>
            </a:r>
          </a:p>
        </p:txBody>
      </p:sp>
      <p:sp>
        <p:nvSpPr>
          <p:cNvPr id="106" name="正方形/長方形 105"/>
          <p:cNvSpPr/>
          <p:nvPr/>
        </p:nvSpPr>
        <p:spPr>
          <a:xfrm>
            <a:off x="9390892" y="17095191"/>
            <a:ext cx="5065200" cy="3654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</a:t>
            </a:r>
            <a:r>
              <a:rPr lang="ja-JP" altLang="en-US" sz="4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入る</a:t>
            </a:r>
            <a:endParaRPr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849</Words>
  <Application>Microsoft Office PowerPoint</Application>
  <PresentationFormat>ユーザー設定</PresentationFormat>
  <Paragraphs>72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/>
  <cp:lastModifiedBy/>
  <cp:revision>2</cp:revision>
  <dcterms:created xsi:type="dcterms:W3CDTF">2013-07-04T10:57:13Z</dcterms:created>
  <dcterms:modified xsi:type="dcterms:W3CDTF">2014-02-27T06:18:10Z</dcterms:modified>
</cp:coreProperties>
</file>