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3" r:id="rId1"/>
  </p:sldMasterIdLst>
  <p:notesMasterIdLst>
    <p:notesMasterId r:id="rId4"/>
  </p:notesMasterIdLst>
  <p:sldIdLst>
    <p:sldId id="260" r:id="rId2"/>
    <p:sldId id="259" r:id="rId3"/>
  </p:sldIdLst>
  <p:sldSz cx="15338425" cy="21602700"/>
  <p:notesSz cx="8483600" cy="12344400"/>
  <p:defaultTextStyle>
    <a:defPPr>
      <a:defRPr lang="ja-JP"/>
    </a:defPPr>
    <a:lvl1pPr algn="l" defTabSz="2001943" rtl="0" fontAlgn="base">
      <a:spcBef>
        <a:spcPct val="0"/>
      </a:spcBef>
      <a:spcAft>
        <a:spcPct val="0"/>
      </a:spcAft>
      <a:defRPr kumimoji="1" sz="3900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1000412" indent="-678131" algn="l" defTabSz="2001943" rtl="0" fontAlgn="base">
      <a:spcBef>
        <a:spcPct val="0"/>
      </a:spcBef>
      <a:spcAft>
        <a:spcPct val="0"/>
      </a:spcAft>
      <a:defRPr kumimoji="1" sz="39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2001943" indent="-1357382" algn="l" defTabSz="2001943" rtl="0" fontAlgn="base">
      <a:spcBef>
        <a:spcPct val="0"/>
      </a:spcBef>
      <a:spcAft>
        <a:spcPct val="0"/>
      </a:spcAft>
      <a:defRPr kumimoji="1" sz="39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3003473" indent="-2036632" algn="l" defTabSz="2001943" rtl="0" fontAlgn="base">
      <a:spcBef>
        <a:spcPct val="0"/>
      </a:spcBef>
      <a:spcAft>
        <a:spcPct val="0"/>
      </a:spcAft>
      <a:defRPr kumimoji="1" sz="39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4005004" indent="-2715883" algn="l" defTabSz="2001943" rtl="0" fontAlgn="base">
      <a:spcBef>
        <a:spcPct val="0"/>
      </a:spcBef>
      <a:spcAft>
        <a:spcPct val="0"/>
      </a:spcAft>
      <a:defRPr kumimoji="1" sz="39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1611401" algn="l" defTabSz="644561" rtl="0" eaLnBrk="1" latinLnBrk="0" hangingPunct="1">
      <a:defRPr kumimoji="1" sz="3900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1933682" algn="l" defTabSz="644561" rtl="0" eaLnBrk="1" latinLnBrk="0" hangingPunct="1">
      <a:defRPr kumimoji="1" sz="3900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2255962" algn="l" defTabSz="644561" rtl="0" eaLnBrk="1" latinLnBrk="0" hangingPunct="1">
      <a:defRPr kumimoji="1" sz="3900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2578242" algn="l" defTabSz="644561" rtl="0" eaLnBrk="1" latinLnBrk="0" hangingPunct="1">
      <a:defRPr kumimoji="1" sz="3900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18B00"/>
    <a:srgbClr val="EB6DA5"/>
    <a:srgbClr val="FF6699"/>
    <a:srgbClr val="EB6D7A"/>
    <a:srgbClr val="EA5414"/>
    <a:srgbClr val="E8528B"/>
    <a:srgbClr val="EE0000"/>
    <a:srgbClr val="FFFFCC"/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>
        <p:scale>
          <a:sx n="50" d="100"/>
          <a:sy n="50" d="100"/>
        </p:scale>
        <p:origin x="-1524" y="492"/>
      </p:cViewPr>
      <p:guideLst>
        <p:guide orient="horz" pos="6803"/>
        <p:guide pos="483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676888" cy="619984"/>
          </a:xfrm>
          <a:prstGeom prst="rect">
            <a:avLst/>
          </a:prstGeom>
        </p:spPr>
        <p:txBody>
          <a:bodyPr vert="horz" lIns="113861" tIns="56931" rIns="113861" bIns="56931" rtlCol="0"/>
          <a:lstStyle>
            <a:lvl1pPr algn="l" defTabSz="3538237" fontAlgn="auto">
              <a:spcBef>
                <a:spcPts val="0"/>
              </a:spcBef>
              <a:spcAft>
                <a:spcPts val="0"/>
              </a:spcAft>
              <a:defRPr sz="15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804731" y="0"/>
            <a:ext cx="3676888" cy="619984"/>
          </a:xfrm>
          <a:prstGeom prst="rect">
            <a:avLst/>
          </a:prstGeom>
        </p:spPr>
        <p:txBody>
          <a:bodyPr vert="horz" lIns="113861" tIns="56931" rIns="113861" bIns="56931" rtlCol="0"/>
          <a:lstStyle>
            <a:lvl1pPr algn="r" defTabSz="3538237" fontAlgn="auto">
              <a:spcBef>
                <a:spcPts val="0"/>
              </a:spcBef>
              <a:spcAft>
                <a:spcPts val="0"/>
              </a:spcAft>
              <a:defRPr sz="1500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F3CA139E-2583-4B26-A050-17747ADD8A08}" type="datetimeFigureOut">
              <a:rPr lang="ja-JP" altLang="en-US"/>
              <a:pPr>
                <a:defRPr/>
              </a:pPr>
              <a:t>2014/2/27</a:t>
            </a:fld>
            <a:endParaRPr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762250" y="1541463"/>
            <a:ext cx="2959100" cy="41687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113861" tIns="56931" rIns="113861" bIns="56931" rtlCol="0" anchor="ctr"/>
          <a:lstStyle/>
          <a:p>
            <a:pPr lvl="0"/>
            <a:endParaRPr lang="ja-JP" altLang="en-US" noProof="0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848360" y="5941187"/>
            <a:ext cx="6786880" cy="4861151"/>
          </a:xfrm>
          <a:prstGeom prst="rect">
            <a:avLst/>
          </a:prstGeom>
        </p:spPr>
        <p:txBody>
          <a:bodyPr vert="horz" lIns="113861" tIns="56931" rIns="113861" bIns="56931" rtlCol="0"/>
          <a:lstStyle/>
          <a:p>
            <a:pPr lvl="0"/>
            <a:r>
              <a:rPr lang="ja-JP" altLang="en-US" noProof="0" smtClean="0"/>
              <a:t>マスター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  <a:endParaRPr lang="ja-JP" altLang="en-US" noProof="0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1" y="11724417"/>
            <a:ext cx="3676888" cy="619984"/>
          </a:xfrm>
          <a:prstGeom prst="rect">
            <a:avLst/>
          </a:prstGeom>
        </p:spPr>
        <p:txBody>
          <a:bodyPr vert="horz" lIns="113861" tIns="56931" rIns="113861" bIns="56931" rtlCol="0" anchor="b"/>
          <a:lstStyle>
            <a:lvl1pPr algn="l" defTabSz="3538237" fontAlgn="auto">
              <a:spcBef>
                <a:spcPts val="0"/>
              </a:spcBef>
              <a:spcAft>
                <a:spcPts val="0"/>
              </a:spcAft>
              <a:defRPr sz="15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804731" y="11724417"/>
            <a:ext cx="3676888" cy="619984"/>
          </a:xfrm>
          <a:prstGeom prst="rect">
            <a:avLst/>
          </a:prstGeom>
        </p:spPr>
        <p:txBody>
          <a:bodyPr vert="horz" lIns="113861" tIns="56931" rIns="113861" bIns="56931" rtlCol="0" anchor="b"/>
          <a:lstStyle>
            <a:lvl1pPr algn="r" defTabSz="3538237" fontAlgn="auto">
              <a:spcBef>
                <a:spcPts val="0"/>
              </a:spcBef>
              <a:spcAft>
                <a:spcPts val="0"/>
              </a:spcAft>
              <a:defRPr sz="1500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F6DF0DD7-F0C1-4171-8C83-683C50B84A60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08668491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2001943" rtl="0" fontAlgn="base">
      <a:spcBef>
        <a:spcPct val="30000"/>
      </a:spcBef>
      <a:spcAft>
        <a:spcPct val="0"/>
      </a:spcAft>
      <a:defRPr kumimoji="1" sz="2600" kern="1200">
        <a:solidFill>
          <a:schemeClr val="tx1"/>
        </a:solidFill>
        <a:latin typeface="+mn-lt"/>
        <a:ea typeface="+mn-ea"/>
        <a:cs typeface="+mn-cs"/>
      </a:defRPr>
    </a:lvl1pPr>
    <a:lvl2pPr marL="1000412" algn="l" defTabSz="2001943" rtl="0" fontAlgn="base">
      <a:spcBef>
        <a:spcPct val="30000"/>
      </a:spcBef>
      <a:spcAft>
        <a:spcPct val="0"/>
      </a:spcAft>
      <a:defRPr kumimoji="1" sz="2600" kern="1200">
        <a:solidFill>
          <a:schemeClr val="tx1"/>
        </a:solidFill>
        <a:latin typeface="+mn-lt"/>
        <a:ea typeface="+mn-ea"/>
        <a:cs typeface="+mn-cs"/>
      </a:defRPr>
    </a:lvl2pPr>
    <a:lvl3pPr marL="2001943" algn="l" defTabSz="2001943" rtl="0" fontAlgn="base">
      <a:spcBef>
        <a:spcPct val="30000"/>
      </a:spcBef>
      <a:spcAft>
        <a:spcPct val="0"/>
      </a:spcAft>
      <a:defRPr kumimoji="1" sz="2600" kern="1200">
        <a:solidFill>
          <a:schemeClr val="tx1"/>
        </a:solidFill>
        <a:latin typeface="+mn-lt"/>
        <a:ea typeface="+mn-ea"/>
        <a:cs typeface="+mn-cs"/>
      </a:defRPr>
    </a:lvl3pPr>
    <a:lvl4pPr marL="3003473" algn="l" defTabSz="2001943" rtl="0" fontAlgn="base">
      <a:spcBef>
        <a:spcPct val="30000"/>
      </a:spcBef>
      <a:spcAft>
        <a:spcPct val="0"/>
      </a:spcAft>
      <a:defRPr kumimoji="1" sz="2600" kern="1200">
        <a:solidFill>
          <a:schemeClr val="tx1"/>
        </a:solidFill>
        <a:latin typeface="+mn-lt"/>
        <a:ea typeface="+mn-ea"/>
        <a:cs typeface="+mn-cs"/>
      </a:defRPr>
    </a:lvl4pPr>
    <a:lvl5pPr marL="4005004" algn="l" defTabSz="2001943" rtl="0" fontAlgn="base">
      <a:spcBef>
        <a:spcPct val="30000"/>
      </a:spcBef>
      <a:spcAft>
        <a:spcPct val="0"/>
      </a:spcAft>
      <a:defRPr kumimoji="1" sz="2600" kern="1200">
        <a:solidFill>
          <a:schemeClr val="tx1"/>
        </a:solidFill>
        <a:latin typeface="+mn-lt"/>
        <a:ea typeface="+mn-ea"/>
        <a:cs typeface="+mn-cs"/>
      </a:defRPr>
    </a:lvl5pPr>
    <a:lvl6pPr marL="5007436" algn="l" defTabSz="2002974" rtl="0" eaLnBrk="1" latinLnBrk="0" hangingPunct="1">
      <a:defRPr kumimoji="1" sz="2600" kern="1200">
        <a:solidFill>
          <a:schemeClr val="tx1"/>
        </a:solidFill>
        <a:latin typeface="+mn-lt"/>
        <a:ea typeface="+mn-ea"/>
        <a:cs typeface="+mn-cs"/>
      </a:defRPr>
    </a:lvl6pPr>
    <a:lvl7pPr marL="6008924" algn="l" defTabSz="2002974" rtl="0" eaLnBrk="1" latinLnBrk="0" hangingPunct="1">
      <a:defRPr kumimoji="1" sz="2600" kern="1200">
        <a:solidFill>
          <a:schemeClr val="tx1"/>
        </a:solidFill>
        <a:latin typeface="+mn-lt"/>
        <a:ea typeface="+mn-ea"/>
        <a:cs typeface="+mn-cs"/>
      </a:defRPr>
    </a:lvl7pPr>
    <a:lvl8pPr marL="7010412" algn="l" defTabSz="2002974" rtl="0" eaLnBrk="1" latinLnBrk="0" hangingPunct="1">
      <a:defRPr kumimoji="1" sz="2600" kern="1200">
        <a:solidFill>
          <a:schemeClr val="tx1"/>
        </a:solidFill>
        <a:latin typeface="+mn-lt"/>
        <a:ea typeface="+mn-ea"/>
        <a:cs typeface="+mn-cs"/>
      </a:defRPr>
    </a:lvl8pPr>
    <a:lvl9pPr marL="8011898" algn="l" defTabSz="2002974" rtl="0" eaLnBrk="1" latinLnBrk="0" hangingPunct="1">
      <a:defRPr kumimoji="1" sz="2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0383" y="3535444"/>
            <a:ext cx="13037662" cy="7520940"/>
          </a:xfrm>
        </p:spPr>
        <p:txBody>
          <a:bodyPr anchor="b"/>
          <a:lstStyle>
            <a:lvl1pPr algn="ctr">
              <a:defRPr sz="10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17305" y="11346421"/>
            <a:ext cx="11503818" cy="5215650"/>
          </a:xfrm>
        </p:spPr>
        <p:txBody>
          <a:bodyPr/>
          <a:lstStyle>
            <a:lvl1pPr marL="0" indent="0" algn="ctr">
              <a:buNone/>
              <a:defRPr sz="4000"/>
            </a:lvl1pPr>
            <a:lvl2pPr marL="764146" indent="0" algn="ctr">
              <a:buNone/>
              <a:defRPr sz="3300"/>
            </a:lvl2pPr>
            <a:lvl3pPr marL="1528292" indent="0" algn="ctr">
              <a:buNone/>
              <a:defRPr sz="3000"/>
            </a:lvl3pPr>
            <a:lvl4pPr marL="2292438" indent="0" algn="ctr">
              <a:buNone/>
              <a:defRPr sz="2700"/>
            </a:lvl4pPr>
            <a:lvl5pPr marL="3056586" indent="0" algn="ctr">
              <a:buNone/>
              <a:defRPr sz="2700"/>
            </a:lvl5pPr>
            <a:lvl6pPr marL="3820732" indent="0" algn="ctr">
              <a:buNone/>
              <a:defRPr sz="2700"/>
            </a:lvl6pPr>
            <a:lvl7pPr marL="4584878" indent="0" algn="ctr">
              <a:buNone/>
              <a:defRPr sz="2700"/>
            </a:lvl7pPr>
            <a:lvl8pPr marL="5349024" indent="0" algn="ctr">
              <a:buNone/>
              <a:defRPr sz="2700"/>
            </a:lvl8pPr>
            <a:lvl9pPr marL="6113171" indent="0" algn="ctr">
              <a:buNone/>
              <a:defRPr sz="27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7CAAA9-FA17-4438-94EA-FACDA5C26B00}" type="datetimeFigureOut">
              <a:rPr lang="en-US"/>
              <a:pPr>
                <a:defRPr/>
              </a:pPr>
              <a:t>2/27/2014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6A4FB1-8151-4733-A0A3-E46189CCD32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715830-66A2-4D3A-82DE-A3CB518862A9}" type="datetimeFigureOut">
              <a:rPr lang="en-US"/>
              <a:pPr>
                <a:defRPr/>
              </a:pPr>
              <a:t>2/27/2014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7DF74E-37CB-4746-AEFA-04124A8D296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976562" y="1150146"/>
            <a:ext cx="3307347" cy="18307291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4517" y="1150146"/>
            <a:ext cx="9730313" cy="18307291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53058A-FC86-453C-9BFF-9C81A90AB391}" type="datetimeFigureOut">
              <a:rPr lang="en-US"/>
              <a:pPr>
                <a:defRPr/>
              </a:pPr>
              <a:t>2/27/2014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4708C2-3C85-446F-82C9-26F8C6437B8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9CCD02-08BC-4270-A6A5-B5E39361A86A}" type="datetimeFigureOut">
              <a:rPr lang="en-US"/>
              <a:pPr>
                <a:defRPr/>
              </a:pPr>
              <a:t>2/27/2014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B0762A-C6A6-49A0-B778-96AF2AA9479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6531" y="5385681"/>
            <a:ext cx="13229391" cy="8986122"/>
          </a:xfrm>
        </p:spPr>
        <p:txBody>
          <a:bodyPr anchor="b"/>
          <a:lstStyle>
            <a:lvl1pPr>
              <a:defRPr sz="10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6531" y="14456814"/>
            <a:ext cx="13229391" cy="4725588"/>
          </a:xfrm>
        </p:spPr>
        <p:txBody>
          <a:bodyPr/>
          <a:lstStyle>
            <a:lvl1pPr marL="0" indent="0">
              <a:buNone/>
              <a:defRPr sz="4000">
                <a:solidFill>
                  <a:schemeClr val="tx1"/>
                </a:solidFill>
              </a:defRPr>
            </a:lvl1pPr>
            <a:lvl2pPr marL="764146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2pPr>
            <a:lvl3pPr marL="1528292" indent="0">
              <a:buNone/>
              <a:defRPr sz="3000">
                <a:solidFill>
                  <a:schemeClr val="tx1">
                    <a:tint val="75000"/>
                  </a:schemeClr>
                </a:solidFill>
              </a:defRPr>
            </a:lvl3pPr>
            <a:lvl4pPr marL="2292438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4pPr>
            <a:lvl5pPr marL="3056586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5pPr>
            <a:lvl6pPr marL="3820732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6pPr>
            <a:lvl7pPr marL="4584878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7pPr>
            <a:lvl8pPr marL="5349024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8pPr>
            <a:lvl9pPr marL="6113171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B4960B-3A9D-43FD-A0CC-7297237FE8ED}" type="datetimeFigureOut">
              <a:rPr lang="en-US"/>
              <a:pPr>
                <a:defRPr/>
              </a:pPr>
              <a:t>2/27/2014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10F824-41B1-495B-9E2D-5BEE6D73275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54518" y="5750719"/>
            <a:ext cx="6518829" cy="13706715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765080" y="5750719"/>
            <a:ext cx="6518829" cy="13706715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839117-2EEF-4FA8-BAEC-89E01CFE1FFD}" type="datetimeFigureOut">
              <a:rPr lang="en-US"/>
              <a:pPr>
                <a:defRPr/>
              </a:pPr>
              <a:t>2/27/2014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A87E4E-DEDE-464A-9FC8-AD1E67973C0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56517" y="1150149"/>
            <a:ext cx="13229391" cy="4175523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6516" y="5295664"/>
            <a:ext cx="6488872" cy="2595323"/>
          </a:xfrm>
        </p:spPr>
        <p:txBody>
          <a:bodyPr anchor="b"/>
          <a:lstStyle>
            <a:lvl1pPr marL="0" indent="0">
              <a:buNone/>
              <a:defRPr sz="4000" b="1"/>
            </a:lvl1pPr>
            <a:lvl2pPr marL="764146" indent="0">
              <a:buNone/>
              <a:defRPr sz="3300" b="1"/>
            </a:lvl2pPr>
            <a:lvl3pPr marL="1528292" indent="0">
              <a:buNone/>
              <a:defRPr sz="3000" b="1"/>
            </a:lvl3pPr>
            <a:lvl4pPr marL="2292438" indent="0">
              <a:buNone/>
              <a:defRPr sz="2700" b="1"/>
            </a:lvl4pPr>
            <a:lvl5pPr marL="3056586" indent="0">
              <a:buNone/>
              <a:defRPr sz="2700" b="1"/>
            </a:lvl5pPr>
            <a:lvl6pPr marL="3820732" indent="0">
              <a:buNone/>
              <a:defRPr sz="2700" b="1"/>
            </a:lvl6pPr>
            <a:lvl7pPr marL="4584878" indent="0">
              <a:buNone/>
              <a:defRPr sz="2700" b="1"/>
            </a:lvl7pPr>
            <a:lvl8pPr marL="5349024" indent="0">
              <a:buNone/>
              <a:defRPr sz="2700" b="1"/>
            </a:lvl8pPr>
            <a:lvl9pPr marL="6113171" indent="0">
              <a:buNone/>
              <a:defRPr sz="27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56516" y="7890986"/>
            <a:ext cx="6488872" cy="11606453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765079" y="5295664"/>
            <a:ext cx="6520829" cy="2595323"/>
          </a:xfrm>
        </p:spPr>
        <p:txBody>
          <a:bodyPr anchor="b"/>
          <a:lstStyle>
            <a:lvl1pPr marL="0" indent="0">
              <a:buNone/>
              <a:defRPr sz="4000" b="1"/>
            </a:lvl1pPr>
            <a:lvl2pPr marL="764146" indent="0">
              <a:buNone/>
              <a:defRPr sz="3300" b="1"/>
            </a:lvl2pPr>
            <a:lvl3pPr marL="1528292" indent="0">
              <a:buNone/>
              <a:defRPr sz="3000" b="1"/>
            </a:lvl3pPr>
            <a:lvl4pPr marL="2292438" indent="0">
              <a:buNone/>
              <a:defRPr sz="2700" b="1"/>
            </a:lvl4pPr>
            <a:lvl5pPr marL="3056586" indent="0">
              <a:buNone/>
              <a:defRPr sz="2700" b="1"/>
            </a:lvl5pPr>
            <a:lvl6pPr marL="3820732" indent="0">
              <a:buNone/>
              <a:defRPr sz="2700" b="1"/>
            </a:lvl6pPr>
            <a:lvl7pPr marL="4584878" indent="0">
              <a:buNone/>
              <a:defRPr sz="2700" b="1"/>
            </a:lvl7pPr>
            <a:lvl8pPr marL="5349024" indent="0">
              <a:buNone/>
              <a:defRPr sz="2700" b="1"/>
            </a:lvl8pPr>
            <a:lvl9pPr marL="6113171" indent="0">
              <a:buNone/>
              <a:defRPr sz="27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765079" y="7890986"/>
            <a:ext cx="6520829" cy="11606453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9AF60F-F3AA-4156-B134-CC443DC96748}" type="datetimeFigureOut">
              <a:rPr lang="en-US"/>
              <a:pPr>
                <a:defRPr/>
              </a:pPr>
              <a:t>2/27/2014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F4565B-D315-41EE-9BF7-52A4043CD07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DA211B-3AEF-4E93-A5C3-4CC75FE46FCB}" type="datetimeFigureOut">
              <a:rPr lang="en-US"/>
              <a:pPr>
                <a:defRPr/>
              </a:pPr>
              <a:t>2/27/2014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DF73BE-B0ED-499A-A431-E43B2EA6B73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B32FDE-4578-4267-A660-EDCD7A5684F2}" type="datetimeFigureOut">
              <a:rPr lang="en-US"/>
              <a:pPr>
                <a:defRPr/>
              </a:pPr>
              <a:t>2/27/2014</a:t>
            </a:fld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9B6610-1176-4175-8DD0-33F8C8E4273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56517" y="1440181"/>
            <a:ext cx="4947040" cy="5040630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20830" y="3110394"/>
            <a:ext cx="7765077" cy="15351919"/>
          </a:xfrm>
        </p:spPr>
        <p:txBody>
          <a:bodyPr/>
          <a:lstStyle>
            <a:lvl1pPr>
              <a:defRPr sz="5400"/>
            </a:lvl1pPr>
            <a:lvl2pPr>
              <a:defRPr sz="4700"/>
            </a:lvl2pPr>
            <a:lvl3pPr>
              <a:defRPr sz="4000"/>
            </a:lvl3pPr>
            <a:lvl4pPr>
              <a:defRPr sz="3300"/>
            </a:lvl4pPr>
            <a:lvl5pPr>
              <a:defRPr sz="3300"/>
            </a:lvl5pPr>
            <a:lvl6pPr>
              <a:defRPr sz="3300"/>
            </a:lvl6pPr>
            <a:lvl7pPr>
              <a:defRPr sz="3300"/>
            </a:lvl7pPr>
            <a:lvl8pPr>
              <a:defRPr sz="3300"/>
            </a:lvl8pPr>
            <a:lvl9pPr>
              <a:defRPr sz="33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56517" y="6480811"/>
            <a:ext cx="4947040" cy="12006501"/>
          </a:xfrm>
        </p:spPr>
        <p:txBody>
          <a:bodyPr/>
          <a:lstStyle>
            <a:lvl1pPr marL="0" indent="0">
              <a:buNone/>
              <a:defRPr sz="2700"/>
            </a:lvl1pPr>
            <a:lvl2pPr marL="764146" indent="0">
              <a:buNone/>
              <a:defRPr sz="2300"/>
            </a:lvl2pPr>
            <a:lvl3pPr marL="1528292" indent="0">
              <a:buNone/>
              <a:defRPr sz="2000"/>
            </a:lvl3pPr>
            <a:lvl4pPr marL="2292438" indent="0">
              <a:buNone/>
              <a:defRPr sz="1700"/>
            </a:lvl4pPr>
            <a:lvl5pPr marL="3056586" indent="0">
              <a:buNone/>
              <a:defRPr sz="1700"/>
            </a:lvl5pPr>
            <a:lvl6pPr marL="3820732" indent="0">
              <a:buNone/>
              <a:defRPr sz="1700"/>
            </a:lvl6pPr>
            <a:lvl7pPr marL="4584878" indent="0">
              <a:buNone/>
              <a:defRPr sz="1700"/>
            </a:lvl7pPr>
            <a:lvl8pPr marL="5349024" indent="0">
              <a:buNone/>
              <a:defRPr sz="1700"/>
            </a:lvl8pPr>
            <a:lvl9pPr marL="6113171" indent="0">
              <a:buNone/>
              <a:defRPr sz="17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E8DEE4-047E-4E7A-BCEA-8A8873304D9F}" type="datetimeFigureOut">
              <a:rPr lang="en-US"/>
              <a:pPr>
                <a:defRPr/>
              </a:pPr>
              <a:t>2/27/2014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907F04-D149-4A8B-9C1D-6DF8D44BEA5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56517" y="1440181"/>
            <a:ext cx="4947040" cy="5040630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20830" y="3110394"/>
            <a:ext cx="7765077" cy="15351919"/>
          </a:xfrm>
        </p:spPr>
        <p:txBody>
          <a:bodyPr rtlCol="0">
            <a:normAutofit/>
          </a:bodyPr>
          <a:lstStyle>
            <a:lvl1pPr marL="0" indent="0">
              <a:buNone/>
              <a:defRPr sz="5400"/>
            </a:lvl1pPr>
            <a:lvl2pPr marL="764146" indent="0">
              <a:buNone/>
              <a:defRPr sz="4700"/>
            </a:lvl2pPr>
            <a:lvl3pPr marL="1528292" indent="0">
              <a:buNone/>
              <a:defRPr sz="4000"/>
            </a:lvl3pPr>
            <a:lvl4pPr marL="2292438" indent="0">
              <a:buNone/>
              <a:defRPr sz="3300"/>
            </a:lvl4pPr>
            <a:lvl5pPr marL="3056586" indent="0">
              <a:buNone/>
              <a:defRPr sz="3300"/>
            </a:lvl5pPr>
            <a:lvl6pPr marL="3820732" indent="0">
              <a:buNone/>
              <a:defRPr sz="3300"/>
            </a:lvl6pPr>
            <a:lvl7pPr marL="4584878" indent="0">
              <a:buNone/>
              <a:defRPr sz="3300"/>
            </a:lvl7pPr>
            <a:lvl8pPr marL="5349024" indent="0">
              <a:buNone/>
              <a:defRPr sz="3300"/>
            </a:lvl8pPr>
            <a:lvl9pPr marL="6113171" indent="0">
              <a:buNone/>
              <a:defRPr sz="3300"/>
            </a:lvl9pPr>
          </a:lstStyle>
          <a:p>
            <a:pPr lvl="0"/>
            <a:r>
              <a:rPr lang="ja-JP" altLang="en-US" noProof="0" smtClean="0"/>
              <a:t>アイコンをクリックして図を追加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56517" y="6480811"/>
            <a:ext cx="4947040" cy="12006501"/>
          </a:xfrm>
        </p:spPr>
        <p:txBody>
          <a:bodyPr/>
          <a:lstStyle>
            <a:lvl1pPr marL="0" indent="0">
              <a:buNone/>
              <a:defRPr sz="2700"/>
            </a:lvl1pPr>
            <a:lvl2pPr marL="764146" indent="0">
              <a:buNone/>
              <a:defRPr sz="2300"/>
            </a:lvl2pPr>
            <a:lvl3pPr marL="1528292" indent="0">
              <a:buNone/>
              <a:defRPr sz="2000"/>
            </a:lvl3pPr>
            <a:lvl4pPr marL="2292438" indent="0">
              <a:buNone/>
              <a:defRPr sz="1700"/>
            </a:lvl4pPr>
            <a:lvl5pPr marL="3056586" indent="0">
              <a:buNone/>
              <a:defRPr sz="1700"/>
            </a:lvl5pPr>
            <a:lvl6pPr marL="3820732" indent="0">
              <a:buNone/>
              <a:defRPr sz="1700"/>
            </a:lvl6pPr>
            <a:lvl7pPr marL="4584878" indent="0">
              <a:buNone/>
              <a:defRPr sz="1700"/>
            </a:lvl7pPr>
            <a:lvl8pPr marL="5349024" indent="0">
              <a:buNone/>
              <a:defRPr sz="1700"/>
            </a:lvl8pPr>
            <a:lvl9pPr marL="6113171" indent="0">
              <a:buNone/>
              <a:defRPr sz="17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CAB41E-5A53-4FE1-808C-D2C320DF7E26}" type="datetimeFigureOut">
              <a:rPr lang="en-US"/>
              <a:pPr>
                <a:defRPr/>
              </a:pPr>
              <a:t>2/27/2014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9D5F6C-80D7-4830-AA2D-0329FE451B5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1055025" y="1150420"/>
            <a:ext cx="13228377" cy="4175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79735" tIns="89868" rIns="179735" bIns="8986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マスター タイトルの書式設定</a:t>
            </a:r>
            <a:endParaRPr lang="en-US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055025" y="5750975"/>
            <a:ext cx="13228377" cy="1370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79735" tIns="89868" rIns="179735" bIns="8986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55025" y="20022702"/>
            <a:ext cx="3450244" cy="1150419"/>
          </a:xfrm>
          <a:prstGeom prst="rect">
            <a:avLst/>
          </a:prstGeom>
        </p:spPr>
        <p:txBody>
          <a:bodyPr vert="horz" lIns="179735" tIns="89868" rIns="179735" bIns="89868" rtlCol="0" anchor="ctr"/>
          <a:lstStyle>
            <a:lvl1pPr algn="l" defTabSz="2002974" fontAlgn="auto">
              <a:spcBef>
                <a:spcPts val="0"/>
              </a:spcBef>
              <a:spcAft>
                <a:spcPts val="0"/>
              </a:spcAft>
              <a:defRPr sz="20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C0D4730-8817-4620-B630-70D0F83D2622}" type="datetimeFigureOut">
              <a:rPr lang="en-US"/>
              <a:pPr>
                <a:defRPr/>
              </a:pPr>
              <a:t>2/27/2014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081249" y="20022702"/>
            <a:ext cx="5175929" cy="1150419"/>
          </a:xfrm>
          <a:prstGeom prst="rect">
            <a:avLst/>
          </a:prstGeom>
        </p:spPr>
        <p:txBody>
          <a:bodyPr vert="horz" lIns="179735" tIns="89868" rIns="179735" bIns="89868" rtlCol="0" anchor="ctr"/>
          <a:lstStyle>
            <a:lvl1pPr algn="ctr" defTabSz="2002974" fontAlgn="auto">
              <a:spcBef>
                <a:spcPts val="0"/>
              </a:spcBef>
              <a:spcAft>
                <a:spcPts val="0"/>
              </a:spcAft>
              <a:defRPr sz="200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3158" y="20022702"/>
            <a:ext cx="3450244" cy="1150419"/>
          </a:xfrm>
          <a:prstGeom prst="rect">
            <a:avLst/>
          </a:prstGeom>
        </p:spPr>
        <p:txBody>
          <a:bodyPr vert="horz" lIns="179735" tIns="89868" rIns="179735" bIns="89868" rtlCol="0" anchor="ctr"/>
          <a:lstStyle>
            <a:lvl1pPr algn="r" defTabSz="2002974" fontAlgn="auto">
              <a:spcBef>
                <a:spcPts val="0"/>
              </a:spcBef>
              <a:spcAft>
                <a:spcPts val="0"/>
              </a:spcAft>
              <a:defRPr sz="20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3C92198-DA3B-468A-9A50-FB6902A9B16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4" r:id="rId2"/>
    <p:sldLayoutId id="2147483673" r:id="rId3"/>
    <p:sldLayoutId id="2147483672" r:id="rId4"/>
    <p:sldLayoutId id="2147483671" r:id="rId5"/>
    <p:sldLayoutId id="2147483670" r:id="rId6"/>
    <p:sldLayoutId id="2147483669" r:id="rId7"/>
    <p:sldLayoutId id="2147483668" r:id="rId8"/>
    <p:sldLayoutId id="2147483667" r:id="rId9"/>
    <p:sldLayoutId id="2147483666" r:id="rId10"/>
    <p:sldLayoutId id="2147483665" r:id="rId11"/>
    <p:sldLayoutId id="2147483676" r:id="rId12"/>
  </p:sldLayoutIdLst>
  <p:txStyles>
    <p:titleStyle>
      <a:lvl1pPr algn="l" defTabSz="1527475" rtl="0" fontAlgn="base">
        <a:lnSpc>
          <a:spcPct val="90000"/>
        </a:lnSpc>
        <a:spcBef>
          <a:spcPct val="0"/>
        </a:spcBef>
        <a:spcAft>
          <a:spcPct val="0"/>
        </a:spcAft>
        <a:defRPr kumimoji="1" sz="73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1527475" rtl="0" fontAlgn="base">
        <a:lnSpc>
          <a:spcPct val="90000"/>
        </a:lnSpc>
        <a:spcBef>
          <a:spcPct val="0"/>
        </a:spcBef>
        <a:spcAft>
          <a:spcPct val="0"/>
        </a:spcAft>
        <a:defRPr kumimoji="1" sz="7300">
          <a:solidFill>
            <a:schemeClr val="tx1"/>
          </a:solidFill>
          <a:latin typeface="Calibri Light"/>
          <a:ea typeface="ＭＳ Ｐゴシック" charset="-128"/>
        </a:defRPr>
      </a:lvl2pPr>
      <a:lvl3pPr algn="l" defTabSz="1527475" rtl="0" fontAlgn="base">
        <a:lnSpc>
          <a:spcPct val="90000"/>
        </a:lnSpc>
        <a:spcBef>
          <a:spcPct val="0"/>
        </a:spcBef>
        <a:spcAft>
          <a:spcPct val="0"/>
        </a:spcAft>
        <a:defRPr kumimoji="1" sz="7300">
          <a:solidFill>
            <a:schemeClr val="tx1"/>
          </a:solidFill>
          <a:latin typeface="Calibri Light"/>
          <a:ea typeface="ＭＳ Ｐゴシック" charset="-128"/>
        </a:defRPr>
      </a:lvl3pPr>
      <a:lvl4pPr algn="l" defTabSz="1527475" rtl="0" fontAlgn="base">
        <a:lnSpc>
          <a:spcPct val="90000"/>
        </a:lnSpc>
        <a:spcBef>
          <a:spcPct val="0"/>
        </a:spcBef>
        <a:spcAft>
          <a:spcPct val="0"/>
        </a:spcAft>
        <a:defRPr kumimoji="1" sz="7300">
          <a:solidFill>
            <a:schemeClr val="tx1"/>
          </a:solidFill>
          <a:latin typeface="Calibri Light"/>
          <a:ea typeface="ＭＳ Ｐゴシック" charset="-128"/>
        </a:defRPr>
      </a:lvl4pPr>
      <a:lvl5pPr algn="l" defTabSz="1527475" rtl="0" fontAlgn="base">
        <a:lnSpc>
          <a:spcPct val="90000"/>
        </a:lnSpc>
        <a:spcBef>
          <a:spcPct val="0"/>
        </a:spcBef>
        <a:spcAft>
          <a:spcPct val="0"/>
        </a:spcAft>
        <a:defRPr kumimoji="1" sz="7300">
          <a:solidFill>
            <a:schemeClr val="tx1"/>
          </a:solidFill>
          <a:latin typeface="Calibri Light"/>
          <a:ea typeface="ＭＳ Ｐゴシック" charset="-128"/>
        </a:defRPr>
      </a:lvl5pPr>
      <a:lvl6pPr marL="322280" algn="l" defTabSz="1527475" rtl="0" fontAlgn="base">
        <a:lnSpc>
          <a:spcPct val="90000"/>
        </a:lnSpc>
        <a:spcBef>
          <a:spcPct val="0"/>
        </a:spcBef>
        <a:spcAft>
          <a:spcPct val="0"/>
        </a:spcAft>
        <a:defRPr kumimoji="1" sz="7300">
          <a:solidFill>
            <a:schemeClr val="tx1"/>
          </a:solidFill>
          <a:latin typeface="Calibri Light"/>
          <a:ea typeface="ＭＳ Ｐゴシック" charset="-128"/>
        </a:defRPr>
      </a:lvl6pPr>
      <a:lvl7pPr marL="644561" algn="l" defTabSz="1527475" rtl="0" fontAlgn="base">
        <a:lnSpc>
          <a:spcPct val="90000"/>
        </a:lnSpc>
        <a:spcBef>
          <a:spcPct val="0"/>
        </a:spcBef>
        <a:spcAft>
          <a:spcPct val="0"/>
        </a:spcAft>
        <a:defRPr kumimoji="1" sz="7300">
          <a:solidFill>
            <a:schemeClr val="tx1"/>
          </a:solidFill>
          <a:latin typeface="Calibri Light"/>
          <a:ea typeface="ＭＳ Ｐゴシック" charset="-128"/>
        </a:defRPr>
      </a:lvl7pPr>
      <a:lvl8pPr marL="966841" algn="l" defTabSz="1527475" rtl="0" fontAlgn="base">
        <a:lnSpc>
          <a:spcPct val="90000"/>
        </a:lnSpc>
        <a:spcBef>
          <a:spcPct val="0"/>
        </a:spcBef>
        <a:spcAft>
          <a:spcPct val="0"/>
        </a:spcAft>
        <a:defRPr kumimoji="1" sz="7300">
          <a:solidFill>
            <a:schemeClr val="tx1"/>
          </a:solidFill>
          <a:latin typeface="Calibri Light"/>
          <a:ea typeface="ＭＳ Ｐゴシック" charset="-128"/>
        </a:defRPr>
      </a:lvl8pPr>
      <a:lvl9pPr marL="1289121" algn="l" defTabSz="1527475" rtl="0" fontAlgn="base">
        <a:lnSpc>
          <a:spcPct val="90000"/>
        </a:lnSpc>
        <a:spcBef>
          <a:spcPct val="0"/>
        </a:spcBef>
        <a:spcAft>
          <a:spcPct val="0"/>
        </a:spcAft>
        <a:defRPr kumimoji="1" sz="7300">
          <a:solidFill>
            <a:schemeClr val="tx1"/>
          </a:solidFill>
          <a:latin typeface="Calibri Light"/>
          <a:ea typeface="ＭＳ Ｐゴシック" charset="-128"/>
        </a:defRPr>
      </a:lvl9pPr>
    </p:titleStyle>
    <p:bodyStyle>
      <a:lvl1pPr marL="381589" indent="-381589" algn="l" defTabSz="1527475" rtl="0" fontAlgn="base">
        <a:lnSpc>
          <a:spcPct val="90000"/>
        </a:lnSpc>
        <a:spcBef>
          <a:spcPts val="1674"/>
        </a:spcBef>
        <a:spcAft>
          <a:spcPct val="0"/>
        </a:spcAft>
        <a:buFont typeface="Arial" charset="0"/>
        <a:buChar char="•"/>
        <a:defRPr kumimoji="1" sz="4700" kern="1200">
          <a:solidFill>
            <a:schemeClr val="tx1"/>
          </a:solidFill>
          <a:latin typeface="+mn-lt"/>
          <a:ea typeface="+mn-ea"/>
          <a:cs typeface="+mn-cs"/>
        </a:defRPr>
      </a:lvl1pPr>
      <a:lvl2pPr marL="1145885" indent="-381589" algn="l" defTabSz="1527475" rtl="0" fontAlgn="base">
        <a:lnSpc>
          <a:spcPct val="90000"/>
        </a:lnSpc>
        <a:spcBef>
          <a:spcPts val="837"/>
        </a:spcBef>
        <a:spcAft>
          <a:spcPct val="0"/>
        </a:spcAft>
        <a:buFont typeface="Arial" charset="0"/>
        <a:buChar char="•"/>
        <a:defRPr kumimoji="1" sz="4000" kern="1200">
          <a:solidFill>
            <a:schemeClr val="tx1"/>
          </a:solidFill>
          <a:latin typeface="+mn-lt"/>
          <a:ea typeface="+mn-ea"/>
          <a:cs typeface="+mn-cs"/>
        </a:defRPr>
      </a:lvl2pPr>
      <a:lvl3pPr marL="1910182" indent="-381589" algn="l" defTabSz="1527475" rtl="0" fontAlgn="base">
        <a:lnSpc>
          <a:spcPct val="90000"/>
        </a:lnSpc>
        <a:spcBef>
          <a:spcPts val="837"/>
        </a:spcBef>
        <a:spcAft>
          <a:spcPct val="0"/>
        </a:spcAft>
        <a:buFont typeface="Arial" charset="0"/>
        <a:buChar char="•"/>
        <a:defRPr kumimoji="1" sz="3300" kern="1200">
          <a:solidFill>
            <a:schemeClr val="tx1"/>
          </a:solidFill>
          <a:latin typeface="+mn-lt"/>
          <a:ea typeface="+mn-ea"/>
          <a:cs typeface="+mn-cs"/>
        </a:defRPr>
      </a:lvl3pPr>
      <a:lvl4pPr marL="2674479" indent="-381589" algn="l" defTabSz="1527475" rtl="0" fontAlgn="base">
        <a:lnSpc>
          <a:spcPct val="90000"/>
        </a:lnSpc>
        <a:spcBef>
          <a:spcPts val="837"/>
        </a:spcBef>
        <a:spcAft>
          <a:spcPct val="0"/>
        </a:spcAft>
        <a:buFont typeface="Arial" charset="0"/>
        <a:buChar char="•"/>
        <a:defRPr kumimoji="1" sz="3000" kern="1200">
          <a:solidFill>
            <a:schemeClr val="tx1"/>
          </a:solidFill>
          <a:latin typeface="+mn-lt"/>
          <a:ea typeface="+mn-ea"/>
          <a:cs typeface="+mn-cs"/>
        </a:defRPr>
      </a:lvl4pPr>
      <a:lvl5pPr marL="3437656" indent="-381589" algn="l" defTabSz="1527475" rtl="0" fontAlgn="base">
        <a:lnSpc>
          <a:spcPct val="90000"/>
        </a:lnSpc>
        <a:spcBef>
          <a:spcPts val="837"/>
        </a:spcBef>
        <a:spcAft>
          <a:spcPct val="0"/>
        </a:spcAft>
        <a:buFont typeface="Arial" charset="0"/>
        <a:buChar char="•"/>
        <a:defRPr kumimoji="1" sz="3000" kern="1200">
          <a:solidFill>
            <a:schemeClr val="tx1"/>
          </a:solidFill>
          <a:latin typeface="+mn-lt"/>
          <a:ea typeface="+mn-ea"/>
          <a:cs typeface="+mn-cs"/>
        </a:defRPr>
      </a:lvl5pPr>
      <a:lvl6pPr marL="4202804" indent="-382074" algn="l" defTabSz="1528292" rtl="0" eaLnBrk="1" latinLnBrk="0" hangingPunct="1">
        <a:lnSpc>
          <a:spcPct val="90000"/>
        </a:lnSpc>
        <a:spcBef>
          <a:spcPts val="835"/>
        </a:spcBef>
        <a:buFont typeface="Arial" panose="020B0604020202020204" pitchFamily="34" charset="0"/>
        <a:buChar char="•"/>
        <a:defRPr kumimoji="1" sz="3000" kern="1200">
          <a:solidFill>
            <a:schemeClr val="tx1"/>
          </a:solidFill>
          <a:latin typeface="+mn-lt"/>
          <a:ea typeface="+mn-ea"/>
          <a:cs typeface="+mn-cs"/>
        </a:defRPr>
      </a:lvl6pPr>
      <a:lvl7pPr marL="4966952" indent="-382074" algn="l" defTabSz="1528292" rtl="0" eaLnBrk="1" latinLnBrk="0" hangingPunct="1">
        <a:lnSpc>
          <a:spcPct val="90000"/>
        </a:lnSpc>
        <a:spcBef>
          <a:spcPts val="835"/>
        </a:spcBef>
        <a:buFont typeface="Arial" panose="020B0604020202020204" pitchFamily="34" charset="0"/>
        <a:buChar char="•"/>
        <a:defRPr kumimoji="1" sz="3000" kern="1200">
          <a:solidFill>
            <a:schemeClr val="tx1"/>
          </a:solidFill>
          <a:latin typeface="+mn-lt"/>
          <a:ea typeface="+mn-ea"/>
          <a:cs typeface="+mn-cs"/>
        </a:defRPr>
      </a:lvl7pPr>
      <a:lvl8pPr marL="5731099" indent="-382074" algn="l" defTabSz="1528292" rtl="0" eaLnBrk="1" latinLnBrk="0" hangingPunct="1">
        <a:lnSpc>
          <a:spcPct val="90000"/>
        </a:lnSpc>
        <a:spcBef>
          <a:spcPts val="835"/>
        </a:spcBef>
        <a:buFont typeface="Arial" panose="020B0604020202020204" pitchFamily="34" charset="0"/>
        <a:buChar char="•"/>
        <a:defRPr kumimoji="1" sz="3000" kern="1200">
          <a:solidFill>
            <a:schemeClr val="tx1"/>
          </a:solidFill>
          <a:latin typeface="+mn-lt"/>
          <a:ea typeface="+mn-ea"/>
          <a:cs typeface="+mn-cs"/>
        </a:defRPr>
      </a:lvl8pPr>
      <a:lvl9pPr marL="6495245" indent="-382074" algn="l" defTabSz="1528292" rtl="0" eaLnBrk="1" latinLnBrk="0" hangingPunct="1">
        <a:lnSpc>
          <a:spcPct val="90000"/>
        </a:lnSpc>
        <a:spcBef>
          <a:spcPts val="835"/>
        </a:spcBef>
        <a:buFont typeface="Arial" panose="020B0604020202020204" pitchFamily="34" charset="0"/>
        <a:buChar char="•"/>
        <a:defRPr kumimoji="1" sz="3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528292" rtl="0" eaLnBrk="1" latinLnBrk="0" hangingPunct="1">
        <a:defRPr kumimoji="1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64146" algn="l" defTabSz="1528292" rtl="0" eaLnBrk="1" latinLnBrk="0" hangingPunct="1">
        <a:defRPr kumimoji="1" sz="3000" kern="1200">
          <a:solidFill>
            <a:schemeClr val="tx1"/>
          </a:solidFill>
          <a:latin typeface="+mn-lt"/>
          <a:ea typeface="+mn-ea"/>
          <a:cs typeface="+mn-cs"/>
        </a:defRPr>
      </a:lvl2pPr>
      <a:lvl3pPr marL="1528292" algn="l" defTabSz="1528292" rtl="0" eaLnBrk="1" latinLnBrk="0" hangingPunct="1">
        <a:defRPr kumimoji="1"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292438" algn="l" defTabSz="1528292" rtl="0" eaLnBrk="1" latinLnBrk="0" hangingPunct="1">
        <a:defRPr kumimoji="1" sz="3000" kern="1200">
          <a:solidFill>
            <a:schemeClr val="tx1"/>
          </a:solidFill>
          <a:latin typeface="+mn-lt"/>
          <a:ea typeface="+mn-ea"/>
          <a:cs typeface="+mn-cs"/>
        </a:defRPr>
      </a:lvl4pPr>
      <a:lvl5pPr marL="3056586" algn="l" defTabSz="1528292" rtl="0" eaLnBrk="1" latinLnBrk="0" hangingPunct="1">
        <a:defRPr kumimoji="1" sz="3000" kern="1200">
          <a:solidFill>
            <a:schemeClr val="tx1"/>
          </a:solidFill>
          <a:latin typeface="+mn-lt"/>
          <a:ea typeface="+mn-ea"/>
          <a:cs typeface="+mn-cs"/>
        </a:defRPr>
      </a:lvl5pPr>
      <a:lvl6pPr marL="3820732" algn="l" defTabSz="1528292" rtl="0" eaLnBrk="1" latinLnBrk="0" hangingPunct="1">
        <a:defRPr kumimoji="1" sz="3000" kern="1200">
          <a:solidFill>
            <a:schemeClr val="tx1"/>
          </a:solidFill>
          <a:latin typeface="+mn-lt"/>
          <a:ea typeface="+mn-ea"/>
          <a:cs typeface="+mn-cs"/>
        </a:defRPr>
      </a:lvl6pPr>
      <a:lvl7pPr marL="4584878" algn="l" defTabSz="1528292" rtl="0" eaLnBrk="1" latinLnBrk="0" hangingPunct="1">
        <a:defRPr kumimoji="1" sz="3000" kern="1200">
          <a:solidFill>
            <a:schemeClr val="tx1"/>
          </a:solidFill>
          <a:latin typeface="+mn-lt"/>
          <a:ea typeface="+mn-ea"/>
          <a:cs typeface="+mn-cs"/>
        </a:defRPr>
      </a:lvl7pPr>
      <a:lvl8pPr marL="5349024" algn="l" defTabSz="1528292" rtl="0" eaLnBrk="1" latinLnBrk="0" hangingPunct="1">
        <a:defRPr kumimoji="1" sz="3000" kern="1200">
          <a:solidFill>
            <a:schemeClr val="tx1"/>
          </a:solidFill>
          <a:latin typeface="+mn-lt"/>
          <a:ea typeface="+mn-ea"/>
          <a:cs typeface="+mn-cs"/>
        </a:defRPr>
      </a:lvl8pPr>
      <a:lvl9pPr marL="6113171" algn="l" defTabSz="1528292" rtl="0" eaLnBrk="1" latinLnBrk="0" hangingPunct="1">
        <a:defRPr kumimoji="1" sz="3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8997"/>
            <a:ext cx="15331662" cy="21593704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79735" tIns="89868" rIns="179735" bIns="89868" anchor="ctr"/>
          <a:lstStyle/>
          <a:p>
            <a:pPr algn="ctr" defTabSz="2002974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3" name="正方形/長方形 2"/>
          <p:cNvSpPr/>
          <p:nvPr/>
        </p:nvSpPr>
        <p:spPr>
          <a:xfrm>
            <a:off x="77775" y="76470"/>
            <a:ext cx="15178368" cy="2143964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79735" tIns="89868" rIns="179735" bIns="89868" anchor="ctr"/>
          <a:lstStyle/>
          <a:p>
            <a:pPr algn="ctr" defTabSz="2002974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4" name="正方形/長方形 3"/>
          <p:cNvSpPr/>
          <p:nvPr/>
        </p:nvSpPr>
        <p:spPr>
          <a:xfrm>
            <a:off x="127370" y="127075"/>
            <a:ext cx="15075796" cy="21338429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79735" tIns="89868" rIns="179735" bIns="89868" anchor="ctr"/>
          <a:lstStyle/>
          <a:p>
            <a:pPr algn="ctr" defTabSz="2002974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76647" y="14333577"/>
            <a:ext cx="15178368" cy="43858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27370" y="20177889"/>
            <a:ext cx="15075796" cy="6634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6764" y="9881464"/>
            <a:ext cx="15331662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3738798" y="5857807"/>
            <a:ext cx="7857449" cy="3769508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lIns="179735" tIns="89868" rIns="179735" bIns="89868"/>
          <a:lstStyle/>
          <a:p>
            <a:pPr defTabSz="200297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b="1" dirty="0"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2002974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ja-JP" sz="2700" dirty="0">
              <a:latin typeface="HG丸ｺﾞｼｯｸM-PRO" pitchFamily="50" charset="-128"/>
              <a:ea typeface="HG丸ｺﾞｼｯｸM-PRO" pitchFamily="50" charset="-128"/>
            </a:endParaRPr>
          </a:p>
          <a:p>
            <a:pPr defTabSz="200297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500" b="1" dirty="0"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3500" b="1" dirty="0">
              <a:latin typeface="HG丸ｺﾞｼｯｸM-PRO" pitchFamily="50" charset="-128"/>
              <a:ea typeface="HG丸ｺﾞｼｯｸM-PRO" pitchFamily="50" charset="-128"/>
            </a:endParaRPr>
          </a:p>
          <a:p>
            <a:pPr defTabSz="200297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3500" b="1" dirty="0" smtClean="0">
                <a:latin typeface="HG丸ｺﾞｼｯｸM-PRO" pitchFamily="50" charset="-128"/>
                <a:ea typeface="HG丸ｺﾞｼｯｸM-PRO" pitchFamily="50" charset="-128"/>
              </a:rPr>
              <a:t>(600</a:t>
            </a:r>
            <a:r>
              <a:rPr lang="ja-JP" altLang="en-US" sz="3500" b="1" dirty="0" smtClean="0"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3500" b="1" dirty="0" smtClean="0">
                <a:latin typeface="HG丸ｺﾞｼｯｸM-PRO" pitchFamily="50" charset="-128"/>
                <a:ea typeface="HG丸ｺﾞｼｯｸM-PRO" pitchFamily="50" charset="-128"/>
              </a:rPr>
              <a:t>×426</a:t>
            </a:r>
            <a:r>
              <a:rPr lang="ja-JP" altLang="en-US" sz="3500" b="1" dirty="0" smtClean="0"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ja-JP" altLang="en-US" sz="3500" b="1" dirty="0">
                <a:latin typeface="HG丸ｺﾞｼｯｸM-PRO" pitchFamily="50" charset="-128"/>
                <a:ea typeface="HG丸ｺﾞｼｯｸM-PRO" pitchFamily="50" charset="-128"/>
              </a:rPr>
              <a:t>）で</a:t>
            </a:r>
          </a:p>
          <a:p>
            <a:pPr defTabSz="200297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500" b="1" dirty="0"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3738798" y="10318917"/>
            <a:ext cx="7857449" cy="376613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 lIns="179735" tIns="89868" rIns="179735" bIns="89868"/>
          <a:lstStyle/>
          <a:p>
            <a:pPr defTabSz="200297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2002974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ja-JP" sz="2700" b="1" dirty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200297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5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35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(594</a:t>
            </a:r>
            <a:r>
              <a:rPr lang="ja-JP" altLang="en-US" sz="35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35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×420</a:t>
            </a:r>
            <a:r>
              <a:rPr lang="ja-JP" altLang="en-US" sz="35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ja-JP" altLang="en-US" sz="35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）で</a:t>
            </a:r>
          </a:p>
          <a:p>
            <a:pPr defTabSz="200297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5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3738798" y="15047670"/>
            <a:ext cx="7857449" cy="4737750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 lIns="179735" tIns="89868" rIns="179735" bIns="89868"/>
          <a:lstStyle/>
          <a:p>
            <a:pPr defTabSz="200297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2002974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ja-JP" sz="27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200297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5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35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200297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5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35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200297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5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</a:t>
            </a:r>
            <a:r>
              <a:rPr lang="ja-JP" altLang="en-US" sz="35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（</a:t>
            </a:r>
            <a:r>
              <a:rPr lang="en-US" altLang="ja-JP" sz="35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590</a:t>
            </a:r>
            <a:r>
              <a:rPr lang="ja-JP" altLang="en-US" sz="35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35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×416</a:t>
            </a:r>
            <a:r>
              <a:rPr lang="ja-JP" altLang="en-US" sz="35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ja-JP" altLang="en-US" sz="35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1690743" y="1990463"/>
            <a:ext cx="12025695" cy="2323330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79735" tIns="89868" rIns="179735" bIns="89868" anchor="ctr"/>
          <a:lstStyle/>
          <a:p>
            <a:pPr defTabSz="200297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5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3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A2</a:t>
            </a:r>
            <a:r>
              <a:rPr lang="ja-JP" altLang="en-US" sz="3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3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(594</a:t>
            </a:r>
            <a:r>
              <a:rPr lang="ja-JP" altLang="en-US" sz="3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3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×420</a:t>
            </a:r>
            <a:r>
              <a:rPr lang="ja-JP" altLang="en-US" sz="3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ja-JP" altLang="en-US" sz="35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）の</a:t>
            </a:r>
          </a:p>
          <a:p>
            <a:pPr defTabSz="200297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5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200297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5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8" name="図 12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2282"/>
            <a:ext cx="15339748" cy="21600000"/>
          </a:xfrm>
          <a:prstGeom prst="rect">
            <a:avLst/>
          </a:prstGeom>
        </p:spPr>
      </p:pic>
      <p:sp>
        <p:nvSpPr>
          <p:cNvPr id="109" name="正方形/長方形 108"/>
          <p:cNvSpPr/>
          <p:nvPr/>
        </p:nvSpPr>
        <p:spPr>
          <a:xfrm>
            <a:off x="5173783" y="466520"/>
            <a:ext cx="2954655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5400" dirty="0">
                <a:solidFill>
                  <a:srgbClr val="EB6DA5"/>
                </a:solidFill>
                <a:latin typeface="HG創英角ｺﾞｼｯｸUB" panose="020B0909000000000000" pitchFamily="49" charset="-128"/>
                <a:ea typeface="HG創英角ｺﾞｼｯｸUB" panose="020B0909000000000000" pitchFamily="49" charset="-128"/>
              </a:rPr>
              <a:t>絵画教室</a:t>
            </a:r>
          </a:p>
        </p:txBody>
      </p:sp>
      <p:sp>
        <p:nvSpPr>
          <p:cNvPr id="110" name="正方形/長方形 109"/>
          <p:cNvSpPr/>
          <p:nvPr/>
        </p:nvSpPr>
        <p:spPr>
          <a:xfrm>
            <a:off x="5271077" y="1277873"/>
            <a:ext cx="8715848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9600" dirty="0">
                <a:solidFill>
                  <a:srgbClr val="F18B00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  <a:cs typeface="Arial" panose="020B0604020202020204" pitchFamily="34" charset="0"/>
              </a:rPr>
              <a:t>アトリエ アスクル</a:t>
            </a:r>
          </a:p>
        </p:txBody>
      </p:sp>
      <p:sp>
        <p:nvSpPr>
          <p:cNvPr id="111" name="正方形/長方形 110"/>
          <p:cNvSpPr/>
          <p:nvPr/>
        </p:nvSpPr>
        <p:spPr>
          <a:xfrm>
            <a:off x="5236340" y="2714124"/>
            <a:ext cx="9735896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30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絵画・造形・図工を教える絵画教室です。対象は２歳から。</a:t>
            </a:r>
          </a:p>
        </p:txBody>
      </p:sp>
      <p:sp>
        <p:nvSpPr>
          <p:cNvPr id="113" name="正方形/長方形 112"/>
          <p:cNvSpPr/>
          <p:nvPr/>
        </p:nvSpPr>
        <p:spPr>
          <a:xfrm>
            <a:off x="10550286" y="4914695"/>
            <a:ext cx="4031873" cy="29136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5000" dirty="0">
                <a:solidFill>
                  <a:schemeClr val="bg1"/>
                </a:solidFill>
                <a:latin typeface="HG創英角ｺﾞｼｯｸUB" panose="020B0909000000000000" pitchFamily="49" charset="-128"/>
                <a:ea typeface="HG創英角ｺﾞｼｯｸUB" panose="020B0909000000000000" pitchFamily="49" charset="-128"/>
              </a:rPr>
              <a:t>生徒募集中</a:t>
            </a:r>
            <a:r>
              <a:rPr lang="ja-JP" altLang="en-US" sz="5000" dirty="0" smtClean="0">
                <a:solidFill>
                  <a:schemeClr val="bg1"/>
                </a:solidFill>
                <a:latin typeface="HG創英角ｺﾞｼｯｸUB" panose="020B0909000000000000" pitchFamily="49" charset="-128"/>
                <a:ea typeface="HG創英角ｺﾞｼｯｸUB" panose="020B0909000000000000" pitchFamily="49" charset="-128"/>
              </a:rPr>
              <a:t>！</a:t>
            </a:r>
            <a:endParaRPr lang="en-US" altLang="ja-JP" sz="5000" dirty="0" smtClean="0">
              <a:solidFill>
                <a:schemeClr val="bg1"/>
              </a:solidFill>
              <a:latin typeface="HG創英角ｺﾞｼｯｸUB" panose="020B0909000000000000" pitchFamily="49" charset="-128"/>
              <a:ea typeface="HG創英角ｺﾞｼｯｸUB" panose="020B0909000000000000" pitchFamily="49" charset="-128"/>
            </a:endParaRPr>
          </a:p>
          <a:p>
            <a:pPr algn="ctr">
              <a:lnSpc>
                <a:spcPts val="10000"/>
              </a:lnSpc>
            </a:pPr>
            <a:r>
              <a:rPr lang="en-US" altLang="ja-JP" sz="6000" dirty="0">
                <a:solidFill>
                  <a:schemeClr val="bg1"/>
                </a:solidFill>
                <a:latin typeface="HG創英角ｺﾞｼｯｸUB" panose="020B0909000000000000" pitchFamily="49" charset="-128"/>
                <a:ea typeface="HG創英角ｺﾞｼｯｸUB" panose="020B0909000000000000" pitchFamily="49" charset="-128"/>
              </a:rPr>
              <a:t>1</a:t>
            </a:r>
            <a:r>
              <a:rPr lang="ja-JP" altLang="en-US" sz="6000" dirty="0">
                <a:solidFill>
                  <a:schemeClr val="bg1"/>
                </a:solidFill>
                <a:latin typeface="HG創英角ｺﾞｼｯｸUB" panose="020B0909000000000000" pitchFamily="49" charset="-128"/>
                <a:ea typeface="HG創英角ｺﾞｼｯｸUB" panose="020B0909000000000000" pitchFamily="49" charset="-128"/>
              </a:rPr>
              <a:t>日体験</a:t>
            </a:r>
          </a:p>
          <a:p>
            <a:pPr algn="ctr">
              <a:lnSpc>
                <a:spcPts val="6000"/>
              </a:lnSpc>
            </a:pPr>
            <a:r>
              <a:rPr lang="ja-JP" altLang="en-US" sz="6000" dirty="0" smtClean="0">
                <a:solidFill>
                  <a:schemeClr val="bg1"/>
                </a:solidFill>
                <a:latin typeface="HG創英角ｺﾞｼｯｸUB" panose="020B0909000000000000" pitchFamily="49" charset="-128"/>
                <a:ea typeface="HG創英角ｺﾞｼｯｸUB" panose="020B0909000000000000" pitchFamily="49" charset="-128"/>
              </a:rPr>
              <a:t>無料</a:t>
            </a:r>
            <a:endParaRPr lang="ja-JP" altLang="en-US" sz="6000" dirty="0">
              <a:solidFill>
                <a:schemeClr val="bg1"/>
              </a:solidFill>
              <a:latin typeface="HG創英角ｺﾞｼｯｸUB" panose="020B0909000000000000" pitchFamily="49" charset="-128"/>
              <a:ea typeface="HG創英角ｺﾞｼｯｸUB" panose="020B0909000000000000" pitchFamily="49" charset="-128"/>
            </a:endParaRPr>
          </a:p>
        </p:txBody>
      </p:sp>
      <p:sp>
        <p:nvSpPr>
          <p:cNvPr id="115" name="正方形/長方形 114"/>
          <p:cNvSpPr/>
          <p:nvPr/>
        </p:nvSpPr>
        <p:spPr>
          <a:xfrm>
            <a:off x="536816" y="18481862"/>
            <a:ext cx="7056740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36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絵画教室</a:t>
            </a:r>
            <a:r>
              <a:rPr lang="ja-JP" altLang="en-US" sz="54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 アトリエ アスクル</a:t>
            </a:r>
            <a:endParaRPr lang="ja-JP" altLang="en-US" sz="4800" dirty="0">
              <a:solidFill>
                <a:schemeClr val="bg1"/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116" name="正方形/長方形 115"/>
          <p:cNvSpPr/>
          <p:nvPr/>
        </p:nvSpPr>
        <p:spPr>
          <a:xfrm>
            <a:off x="536817" y="19389059"/>
            <a:ext cx="9312033" cy="10515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TW" sz="3400" dirty="0">
                <a:solidFill>
                  <a:schemeClr val="bg1"/>
                </a:solidFill>
                <a:latin typeface="Arial" panose="020B0604020202020204" pitchFamily="34" charset="0"/>
                <a:ea typeface="HGP明朝E" panose="02020900000000000000" pitchFamily="18" charset="-128"/>
                <a:cs typeface="Arial" panose="020B0604020202020204" pitchFamily="34" charset="0"/>
              </a:rPr>
              <a:t>TEL:03-1234-1111</a:t>
            </a:r>
            <a:r>
              <a:rPr lang="zh-TW" altLang="en-US" sz="3400" dirty="0">
                <a:solidFill>
                  <a:schemeClr val="bg1"/>
                </a:solidFill>
                <a:latin typeface="Arial" panose="020B0604020202020204" pitchFamily="34" charset="0"/>
                <a:ea typeface="HGP明朝E" panose="02020900000000000000" pitchFamily="18" charset="-128"/>
                <a:cs typeface="Arial" panose="020B0604020202020204" pitchFamily="34" charset="0"/>
              </a:rPr>
              <a:t>　</a:t>
            </a:r>
            <a:r>
              <a:rPr lang="en-US" altLang="zh-TW" sz="3400" dirty="0">
                <a:solidFill>
                  <a:schemeClr val="bg1"/>
                </a:solidFill>
                <a:latin typeface="Arial" panose="020B0604020202020204" pitchFamily="34" charset="0"/>
                <a:ea typeface="HGP明朝E" panose="02020900000000000000" pitchFamily="18" charset="-128"/>
                <a:cs typeface="Arial" panose="020B0604020202020204" pitchFamily="34" charset="0"/>
              </a:rPr>
              <a:t>FAX:03-1234-1112</a:t>
            </a:r>
          </a:p>
          <a:p>
            <a:pPr>
              <a:lnSpc>
                <a:spcPts val="3200"/>
              </a:lnSpc>
            </a:pPr>
            <a:r>
              <a:rPr lang="en-US" altLang="zh-TW" sz="3200" dirty="0">
                <a:solidFill>
                  <a:schemeClr val="bg1"/>
                </a:solidFill>
                <a:latin typeface="Arial" panose="020B0604020202020204" pitchFamily="34" charset="0"/>
                <a:ea typeface="HGP明朝E" panose="02020900000000000000" pitchFamily="18" charset="-128"/>
                <a:cs typeface="Arial" panose="020B0604020202020204" pitchFamily="34" charset="0"/>
              </a:rPr>
              <a:t>http://www.askult.com/ </a:t>
            </a:r>
          </a:p>
        </p:txBody>
      </p:sp>
      <p:sp>
        <p:nvSpPr>
          <p:cNvPr id="117" name="正方形/長方形 116"/>
          <p:cNvSpPr/>
          <p:nvPr/>
        </p:nvSpPr>
        <p:spPr>
          <a:xfrm>
            <a:off x="555867" y="20594529"/>
            <a:ext cx="7667625" cy="43088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zh-TW" altLang="en-US" sz="2200" dirty="0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●定休日／毎週水曜日　●営業時間／</a:t>
            </a:r>
            <a:r>
              <a:rPr lang="en-US" altLang="zh-TW" sz="2200" dirty="0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10</a:t>
            </a:r>
            <a:r>
              <a:rPr lang="zh-TW" altLang="en-US" sz="2200" dirty="0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：</a:t>
            </a:r>
            <a:r>
              <a:rPr lang="en-US" altLang="zh-TW" sz="2200" dirty="0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00〜19</a:t>
            </a:r>
            <a:r>
              <a:rPr lang="zh-TW" altLang="en-US" sz="2200" dirty="0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：</a:t>
            </a:r>
            <a:r>
              <a:rPr lang="en-US" altLang="zh-TW" sz="2200" dirty="0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00</a:t>
            </a:r>
            <a:endParaRPr lang="ja-JP" altLang="en-US" sz="2200" dirty="0"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18" name="正方形/長方形 117"/>
          <p:cNvSpPr/>
          <p:nvPr/>
        </p:nvSpPr>
        <p:spPr>
          <a:xfrm>
            <a:off x="555867" y="20225009"/>
            <a:ext cx="7667625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zh-TW" sz="2400" dirty="0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〒135−0061</a:t>
            </a:r>
            <a:r>
              <a:rPr lang="zh-TW" altLang="en-US" sz="2400" dirty="0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東京都江東区豊洲</a:t>
            </a:r>
            <a:r>
              <a:rPr lang="en-US" altLang="zh-TW" sz="2400" dirty="0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3-2-3</a:t>
            </a:r>
            <a:endParaRPr lang="ja-JP" altLang="en-US" sz="2400" dirty="0"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20" name="正方形/長方形 119"/>
          <p:cNvSpPr/>
          <p:nvPr/>
        </p:nvSpPr>
        <p:spPr>
          <a:xfrm>
            <a:off x="4652347" y="6153458"/>
            <a:ext cx="5596554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4800"/>
              </a:lnSpc>
            </a:pPr>
            <a:r>
              <a:rPr lang="ja-JP" altLang="en-US" sz="32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</a:t>
            </a:r>
            <a:r>
              <a:rPr lang="ja-JP" altLang="en-US" sz="32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○○○○○○○○○○○○○○○○○○○○○○○○○○○○○○○○○○○○○○○○○○○○○○○○○○○○○○○○○○○○○○○○○○○○○○</a:t>
            </a:r>
          </a:p>
        </p:txBody>
      </p:sp>
      <p:sp>
        <p:nvSpPr>
          <p:cNvPr id="121" name="正方形/長方形 120"/>
          <p:cNvSpPr/>
          <p:nvPr/>
        </p:nvSpPr>
        <p:spPr>
          <a:xfrm>
            <a:off x="4275575" y="10389884"/>
            <a:ext cx="7667625" cy="265713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ts val="5000"/>
              </a:lnSpc>
            </a:pPr>
            <a:r>
              <a:rPr lang="ja-JP" altLang="en-US" sz="3000" dirty="0">
                <a:latin typeface="HG創英角ｺﾞｼｯｸUB" panose="020B0909000000000000" pitchFamily="49" charset="-128"/>
                <a:ea typeface="HG創英角ｺﾞｼｯｸUB" panose="020B0909000000000000" pitchFamily="49" charset="-128"/>
              </a:rPr>
              <a:t>■ 月謝 </a:t>
            </a:r>
          </a:p>
          <a:p>
            <a:pPr>
              <a:lnSpc>
                <a:spcPts val="5000"/>
              </a:lnSpc>
            </a:pPr>
            <a:r>
              <a:rPr lang="ja-JP" altLang="en-US" sz="3000" dirty="0" smtClean="0">
                <a:latin typeface="HG創英角ｺﾞｼｯｸUB" panose="020B0909000000000000" pitchFamily="49" charset="-128"/>
                <a:ea typeface="HG創英角ｺﾞｼｯｸUB" panose="020B0909000000000000" pitchFamily="49" charset="-128"/>
              </a:rPr>
              <a:t>  月</a:t>
            </a:r>
            <a:r>
              <a:rPr lang="en-US" altLang="ja-JP" sz="3000" dirty="0">
                <a:latin typeface="HG創英角ｺﾞｼｯｸUB" panose="020B0909000000000000" pitchFamily="49" charset="-128"/>
                <a:ea typeface="HG創英角ｺﾞｼｯｸUB" panose="020B0909000000000000" pitchFamily="49" charset="-128"/>
              </a:rPr>
              <a:t>1</a:t>
            </a:r>
            <a:r>
              <a:rPr lang="ja-JP" altLang="en-US" sz="3000" dirty="0">
                <a:latin typeface="HG創英角ｺﾞｼｯｸUB" panose="020B0909000000000000" pitchFamily="49" charset="-128"/>
                <a:ea typeface="HG創英角ｺﾞｼｯｸUB" panose="020B0909000000000000" pitchFamily="49" charset="-128"/>
              </a:rPr>
              <a:t>回</a:t>
            </a:r>
            <a:r>
              <a:rPr lang="en-US" altLang="ja-JP" sz="3000" dirty="0">
                <a:latin typeface="HG創英角ｺﾞｼｯｸUB" panose="020B0909000000000000" pitchFamily="49" charset="-128"/>
                <a:ea typeface="HG創英角ｺﾞｼｯｸUB" panose="020B0909000000000000" pitchFamily="49" charset="-128"/>
              </a:rPr>
              <a:t>0,00</a:t>
            </a:r>
            <a:r>
              <a:rPr lang="ja-JP" altLang="en-US" sz="3000" dirty="0">
                <a:latin typeface="HG創英角ｺﾞｼｯｸUB" panose="020B0909000000000000" pitchFamily="49" charset="-128"/>
                <a:ea typeface="HG創英角ｺﾞｼｯｸUB" panose="020B0909000000000000" pitchFamily="49" charset="-128"/>
              </a:rPr>
              <a:t>円（教材費込）　</a:t>
            </a:r>
          </a:p>
          <a:p>
            <a:pPr>
              <a:lnSpc>
                <a:spcPts val="5000"/>
              </a:lnSpc>
            </a:pPr>
            <a:r>
              <a:rPr lang="ja-JP" altLang="en-US" sz="3000" dirty="0" smtClean="0">
                <a:latin typeface="HG創英角ｺﾞｼｯｸUB" panose="020B0909000000000000" pitchFamily="49" charset="-128"/>
                <a:ea typeface="HG創英角ｺﾞｼｯｸUB" panose="020B0909000000000000" pitchFamily="49" charset="-128"/>
              </a:rPr>
              <a:t> （</a:t>
            </a:r>
            <a:r>
              <a:rPr lang="ja-JP" altLang="en-US" sz="3000" baseline="30000" dirty="0">
                <a:latin typeface="HG創英角ｺﾞｼｯｸUB" panose="020B0909000000000000" pitchFamily="49" charset="-128"/>
                <a:ea typeface="HG創英角ｺﾞｼｯｸUB" panose="020B0909000000000000" pitchFamily="49" charset="-128"/>
              </a:rPr>
              <a:t>*</a:t>
            </a:r>
            <a:r>
              <a:rPr lang="ja-JP" altLang="en-US" sz="3000" dirty="0">
                <a:latin typeface="HG創英角ｺﾞｼｯｸUB" panose="020B0909000000000000" pitchFamily="49" charset="-128"/>
                <a:ea typeface="HG創英角ｺﾞｼｯｸUB" panose="020B0909000000000000" pitchFamily="49" charset="-128"/>
              </a:rPr>
              <a:t>入会金お一人様</a:t>
            </a:r>
            <a:r>
              <a:rPr lang="en-US" altLang="ja-JP" sz="3000" dirty="0">
                <a:latin typeface="HG創英角ｺﾞｼｯｸUB" panose="020B0909000000000000" pitchFamily="49" charset="-128"/>
                <a:ea typeface="HG創英角ｺﾞｼｯｸUB" panose="020B0909000000000000" pitchFamily="49" charset="-128"/>
              </a:rPr>
              <a:t>0,000</a:t>
            </a:r>
            <a:r>
              <a:rPr lang="ja-JP" altLang="en-US" sz="3000" dirty="0">
                <a:latin typeface="HG創英角ｺﾞｼｯｸUB" panose="020B0909000000000000" pitchFamily="49" charset="-128"/>
                <a:ea typeface="HG創英角ｺﾞｼｯｸUB" panose="020B0909000000000000" pitchFamily="49" charset="-128"/>
              </a:rPr>
              <a:t>円）</a:t>
            </a:r>
          </a:p>
          <a:p>
            <a:pPr>
              <a:lnSpc>
                <a:spcPts val="5000"/>
              </a:lnSpc>
            </a:pPr>
            <a:endParaRPr lang="ja-JP" altLang="en-US" sz="3000" dirty="0">
              <a:latin typeface="HG創英角ｺﾞｼｯｸUB" panose="020B0909000000000000" pitchFamily="49" charset="-128"/>
              <a:ea typeface="HG創英角ｺﾞｼｯｸUB" panose="020B0909000000000000" pitchFamily="49" charset="-128"/>
            </a:endParaRPr>
          </a:p>
        </p:txBody>
      </p:sp>
      <p:sp>
        <p:nvSpPr>
          <p:cNvPr id="122" name="正方形/長方形 121"/>
          <p:cNvSpPr/>
          <p:nvPr/>
        </p:nvSpPr>
        <p:spPr>
          <a:xfrm>
            <a:off x="4275575" y="12903373"/>
            <a:ext cx="1915909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3000" dirty="0">
                <a:latin typeface="HG創英角ｺﾞｼｯｸUB" panose="020B0909000000000000" pitchFamily="49" charset="-128"/>
                <a:ea typeface="HG創英角ｺﾞｼｯｸUB" panose="020B0909000000000000" pitchFamily="49" charset="-128"/>
              </a:rPr>
              <a:t>■ 持ち物</a:t>
            </a:r>
          </a:p>
        </p:txBody>
      </p:sp>
      <p:sp>
        <p:nvSpPr>
          <p:cNvPr id="123" name="正方形/長方形 122"/>
          <p:cNvSpPr/>
          <p:nvPr/>
        </p:nvSpPr>
        <p:spPr>
          <a:xfrm>
            <a:off x="4275575" y="5610610"/>
            <a:ext cx="2300630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3000" dirty="0">
                <a:latin typeface="HG創英角ｺﾞｼｯｸUB" panose="020B0909000000000000" pitchFamily="49" charset="-128"/>
                <a:ea typeface="HG創英角ｺﾞｼｯｸUB" panose="020B0909000000000000" pitchFamily="49" charset="-128"/>
              </a:rPr>
              <a:t>■ 教室内容</a:t>
            </a:r>
          </a:p>
        </p:txBody>
      </p:sp>
      <p:sp>
        <p:nvSpPr>
          <p:cNvPr id="124" name="正方形/長方形 123"/>
          <p:cNvSpPr/>
          <p:nvPr/>
        </p:nvSpPr>
        <p:spPr>
          <a:xfrm>
            <a:off x="4652347" y="13461486"/>
            <a:ext cx="5596554" cy="25660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4800"/>
              </a:lnSpc>
            </a:pPr>
            <a:r>
              <a:rPr lang="ja-JP" altLang="en-US" sz="32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</a:t>
            </a:r>
            <a:r>
              <a:rPr lang="ja-JP" altLang="en-US" sz="32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○○○○○○○○○○○○○○○○○○○○○○○○○○○○○○○○○○○○○○○○○○○○○○○○○</a:t>
            </a:r>
          </a:p>
        </p:txBody>
      </p:sp>
      <p:sp>
        <p:nvSpPr>
          <p:cNvPr id="125" name="正方形/長方形 124"/>
          <p:cNvSpPr/>
          <p:nvPr/>
        </p:nvSpPr>
        <p:spPr>
          <a:xfrm>
            <a:off x="10470091" y="18268512"/>
            <a:ext cx="4197600" cy="26856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地図</a:t>
            </a:r>
            <a:r>
              <a:rPr lang="ja-JP" altLang="en-US" sz="40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入る</a:t>
            </a:r>
            <a:endParaRPr lang="ja-JP" altLang="en-US" sz="40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26" name="正方形/長方形 125"/>
          <p:cNvSpPr/>
          <p:nvPr/>
        </p:nvSpPr>
        <p:spPr>
          <a:xfrm>
            <a:off x="0" y="4763"/>
            <a:ext cx="4991067" cy="368104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endParaRPr lang="en-US" altLang="ja-JP" sz="40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入れてください</a:t>
            </a:r>
            <a:endParaRPr lang="ja-JP" altLang="en-US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5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 kumimoji="1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xmlns="" name="プレゼンテーション1" id="{C85ADC12-09E9-4162-BF4B-DA7AAD490AEA}" vid="{B7C32699-F9B0-4000-B132-E7DE21CD5380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</Template>
  <TotalTime>0</TotalTime>
  <Words>293</Words>
  <Application>Microsoft Office PowerPoint</Application>
  <PresentationFormat>ユーザー設定</PresentationFormat>
  <Paragraphs>38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5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/>
  <cp:lastModifiedBy/>
  <cp:revision>2</cp:revision>
  <dcterms:created xsi:type="dcterms:W3CDTF">2013-07-04T10:57:13Z</dcterms:created>
  <dcterms:modified xsi:type="dcterms:W3CDTF">2014-02-27T06:18:51Z</dcterms:modified>
</cp:coreProperties>
</file>