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handoutMasterIdLst>
    <p:handoutMasterId r:id="rId5"/>
  </p:handoutMasterIdLst>
  <p:sldIdLst>
    <p:sldId id="260" r:id="rId2"/>
    <p:sldId id="259" r:id="rId3"/>
  </p:sldIdLst>
  <p:sldSz cx="15338425" cy="21602700"/>
  <p:notesSz cx="8483600" cy="12344400"/>
  <p:defaultTextStyle>
    <a:defPPr>
      <a:defRPr lang="ja-JP"/>
    </a:defPPr>
    <a:lvl1pPr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000412" indent="-678131"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001943" indent="-1357382"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3003473" indent="-2036632"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4005004" indent="-2715883" algn="l" defTabSz="2001943" rtl="0" fontAlgn="base">
      <a:spcBef>
        <a:spcPct val="0"/>
      </a:spcBef>
      <a:spcAft>
        <a:spcPct val="0"/>
      </a:spcAft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1611401" algn="l" defTabSz="644561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1933682" algn="l" defTabSz="644561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2255962" algn="l" defTabSz="644561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2578242" algn="l" defTabSz="644561" rtl="0" eaLnBrk="1" latinLnBrk="0" hangingPunct="1">
      <a:defRPr kumimoji="1" sz="39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000"/>
    <a:srgbClr val="EC6C00"/>
    <a:srgbClr val="EB6D7A"/>
    <a:srgbClr val="EB6DA5"/>
    <a:srgbClr val="F18B00"/>
    <a:srgbClr val="FF6699"/>
    <a:srgbClr val="EA5414"/>
    <a:srgbClr val="E8528B"/>
    <a:srgbClr val="EE0000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50" d="100"/>
          <a:sy n="50" d="100"/>
        </p:scale>
        <p:origin x="-1524" y="492"/>
      </p:cViewPr>
      <p:guideLst>
        <p:guide orient="horz" pos="6803"/>
        <p:guide pos="4831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1" d="100"/>
          <a:sy n="71" d="100"/>
        </p:scale>
        <p:origin x="-2076" y="-114"/>
      </p:cViewPr>
      <p:guideLst>
        <p:guide orient="horz" pos="3888"/>
        <p:guide pos="267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676650" cy="6175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805363" y="0"/>
            <a:ext cx="3676650" cy="6175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E7E2C98-86C1-48D0-BD92-DB8778085582}" type="datetimeFigureOut">
              <a:rPr kumimoji="1" lang="ja-JP" altLang="en-US" smtClean="0"/>
              <a:t>2014/2/27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11725275"/>
            <a:ext cx="3676650" cy="6175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805363" y="11725275"/>
            <a:ext cx="3676650" cy="6175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6441661-97E5-4FDA-A203-53BABFC94CF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03291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676888" cy="61998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l" defTabSz="3538237" fontAlgn="auto">
              <a:spcBef>
                <a:spcPts val="0"/>
              </a:spcBef>
              <a:spcAft>
                <a:spcPts val="0"/>
              </a:spcAft>
              <a:defRPr sz="15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4731" y="0"/>
            <a:ext cx="3676888" cy="619984"/>
          </a:xfrm>
          <a:prstGeom prst="rect">
            <a:avLst/>
          </a:prstGeom>
        </p:spPr>
        <p:txBody>
          <a:bodyPr vert="horz" lIns="113861" tIns="56931" rIns="113861" bIns="56931" rtlCol="0"/>
          <a:lstStyle>
            <a:lvl1pPr algn="r" defTabSz="3538237" fontAlgn="auto">
              <a:spcBef>
                <a:spcPts val="0"/>
              </a:spcBef>
              <a:spcAft>
                <a:spcPts val="0"/>
              </a:spcAft>
              <a:defRPr sz="15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2014/2/27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762250" y="1541463"/>
            <a:ext cx="295910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61" tIns="56931" rIns="113861" bIns="56931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1187"/>
            <a:ext cx="6786880" cy="4861151"/>
          </a:xfrm>
          <a:prstGeom prst="rect">
            <a:avLst/>
          </a:prstGeom>
        </p:spPr>
        <p:txBody>
          <a:bodyPr vert="horz" lIns="113861" tIns="56931" rIns="113861" bIns="56931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11724417"/>
            <a:ext cx="3676888" cy="619984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l" defTabSz="3538237" fontAlgn="auto">
              <a:spcBef>
                <a:spcPts val="0"/>
              </a:spcBef>
              <a:spcAft>
                <a:spcPts val="0"/>
              </a:spcAft>
              <a:defRPr sz="15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4731" y="11724417"/>
            <a:ext cx="3676888" cy="619984"/>
          </a:xfrm>
          <a:prstGeom prst="rect">
            <a:avLst/>
          </a:prstGeom>
        </p:spPr>
        <p:txBody>
          <a:bodyPr vert="horz" lIns="113861" tIns="56931" rIns="113861" bIns="56931" rtlCol="0" anchor="b"/>
          <a:lstStyle>
            <a:lvl1pPr algn="r" defTabSz="3538237" fontAlgn="auto">
              <a:spcBef>
                <a:spcPts val="0"/>
              </a:spcBef>
              <a:spcAft>
                <a:spcPts val="0"/>
              </a:spcAft>
              <a:defRPr sz="15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866849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1pPr>
    <a:lvl2pPr marL="1000412"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2pPr>
    <a:lvl3pPr marL="2001943"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3pPr>
    <a:lvl4pPr marL="3003473"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4pPr>
    <a:lvl5pPr marL="4005004" algn="l" defTabSz="2001943" rtl="0" fontAlgn="base">
      <a:spcBef>
        <a:spcPct val="30000"/>
      </a:spcBef>
      <a:spcAft>
        <a:spcPct val="0"/>
      </a:spcAft>
      <a:defRPr kumimoji="1" sz="2600" kern="1200">
        <a:solidFill>
          <a:schemeClr val="tx1"/>
        </a:solidFill>
        <a:latin typeface="+mn-lt"/>
        <a:ea typeface="+mn-ea"/>
        <a:cs typeface="+mn-cs"/>
      </a:defRPr>
    </a:lvl5pPr>
    <a:lvl6pPr marL="5007436" algn="l" defTabSz="2002974" rtl="0" eaLnBrk="1" latinLnBrk="0" hangingPunct="1">
      <a:defRPr kumimoji="1" sz="2600" kern="1200">
        <a:solidFill>
          <a:schemeClr val="tx1"/>
        </a:solidFill>
        <a:latin typeface="+mn-lt"/>
        <a:ea typeface="+mn-ea"/>
        <a:cs typeface="+mn-cs"/>
      </a:defRPr>
    </a:lvl6pPr>
    <a:lvl7pPr marL="6008924" algn="l" defTabSz="2002974" rtl="0" eaLnBrk="1" latinLnBrk="0" hangingPunct="1">
      <a:defRPr kumimoji="1" sz="2600" kern="1200">
        <a:solidFill>
          <a:schemeClr val="tx1"/>
        </a:solidFill>
        <a:latin typeface="+mn-lt"/>
        <a:ea typeface="+mn-ea"/>
        <a:cs typeface="+mn-cs"/>
      </a:defRPr>
    </a:lvl7pPr>
    <a:lvl8pPr marL="7010412" algn="l" defTabSz="2002974" rtl="0" eaLnBrk="1" latinLnBrk="0" hangingPunct="1">
      <a:defRPr kumimoji="1" sz="2600" kern="1200">
        <a:solidFill>
          <a:schemeClr val="tx1"/>
        </a:solidFill>
        <a:latin typeface="+mn-lt"/>
        <a:ea typeface="+mn-ea"/>
        <a:cs typeface="+mn-cs"/>
      </a:defRPr>
    </a:lvl8pPr>
    <a:lvl9pPr marL="8011898" algn="l" defTabSz="2002974" rtl="0" eaLnBrk="1" latinLnBrk="0" hangingPunct="1">
      <a:defRPr kumimoji="1" sz="26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0383" y="3535444"/>
            <a:ext cx="13037662" cy="7520940"/>
          </a:xfrm>
        </p:spPr>
        <p:txBody>
          <a:bodyPr anchor="b"/>
          <a:lstStyle>
            <a:lvl1pPr algn="ctr">
              <a:defRPr sz="10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17305" y="11346421"/>
            <a:ext cx="11503818" cy="5215650"/>
          </a:xfrm>
        </p:spPr>
        <p:txBody>
          <a:bodyPr/>
          <a:lstStyle>
            <a:lvl1pPr marL="0" indent="0" algn="ctr">
              <a:buNone/>
              <a:defRPr sz="4000"/>
            </a:lvl1pPr>
            <a:lvl2pPr marL="764146" indent="0" algn="ctr">
              <a:buNone/>
              <a:defRPr sz="3300"/>
            </a:lvl2pPr>
            <a:lvl3pPr marL="1528292" indent="0" algn="ctr">
              <a:buNone/>
              <a:defRPr sz="3000"/>
            </a:lvl3pPr>
            <a:lvl4pPr marL="2292438" indent="0" algn="ctr">
              <a:buNone/>
              <a:defRPr sz="2700"/>
            </a:lvl4pPr>
            <a:lvl5pPr marL="3056586" indent="0" algn="ctr">
              <a:buNone/>
              <a:defRPr sz="2700"/>
            </a:lvl5pPr>
            <a:lvl6pPr marL="3820732" indent="0" algn="ctr">
              <a:buNone/>
              <a:defRPr sz="2700"/>
            </a:lvl6pPr>
            <a:lvl7pPr marL="4584878" indent="0" algn="ctr">
              <a:buNone/>
              <a:defRPr sz="2700"/>
            </a:lvl7pPr>
            <a:lvl8pPr marL="5349024" indent="0" algn="ctr">
              <a:buNone/>
              <a:defRPr sz="2700"/>
            </a:lvl8pPr>
            <a:lvl9pPr marL="6113171" indent="0" algn="ctr">
              <a:buNone/>
              <a:defRPr sz="27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976562" y="1150146"/>
            <a:ext cx="3307347" cy="1830729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4517" y="1150146"/>
            <a:ext cx="9730313" cy="1830729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6531" y="5385681"/>
            <a:ext cx="13229391" cy="8986122"/>
          </a:xfrm>
        </p:spPr>
        <p:txBody>
          <a:bodyPr anchor="b"/>
          <a:lstStyle>
            <a:lvl1pPr>
              <a:defRPr sz="10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6531" y="14456814"/>
            <a:ext cx="13229391" cy="4725588"/>
          </a:xfrm>
        </p:spPr>
        <p:txBody>
          <a:bodyPr/>
          <a:lstStyle>
            <a:lvl1pPr marL="0" indent="0">
              <a:buNone/>
              <a:defRPr sz="4000">
                <a:solidFill>
                  <a:schemeClr val="tx1"/>
                </a:solidFill>
              </a:defRPr>
            </a:lvl1pPr>
            <a:lvl2pPr marL="76414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2pPr>
            <a:lvl3pPr marL="1528292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3pPr>
            <a:lvl4pPr marL="2292438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4pPr>
            <a:lvl5pPr marL="3056586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5pPr>
            <a:lvl6pPr marL="3820732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6pPr>
            <a:lvl7pPr marL="4584878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7pPr>
            <a:lvl8pPr marL="5349024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8pPr>
            <a:lvl9pPr marL="6113171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54518" y="5750719"/>
            <a:ext cx="6518829" cy="1370671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65080" y="5750719"/>
            <a:ext cx="6518829" cy="1370671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6517" y="1150149"/>
            <a:ext cx="13229391" cy="417552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6516" y="5295664"/>
            <a:ext cx="6488872" cy="2595323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64146" indent="0">
              <a:buNone/>
              <a:defRPr sz="3300" b="1"/>
            </a:lvl2pPr>
            <a:lvl3pPr marL="1528292" indent="0">
              <a:buNone/>
              <a:defRPr sz="3000" b="1"/>
            </a:lvl3pPr>
            <a:lvl4pPr marL="2292438" indent="0">
              <a:buNone/>
              <a:defRPr sz="2700" b="1"/>
            </a:lvl4pPr>
            <a:lvl5pPr marL="3056586" indent="0">
              <a:buNone/>
              <a:defRPr sz="2700" b="1"/>
            </a:lvl5pPr>
            <a:lvl6pPr marL="3820732" indent="0">
              <a:buNone/>
              <a:defRPr sz="2700" b="1"/>
            </a:lvl6pPr>
            <a:lvl7pPr marL="4584878" indent="0">
              <a:buNone/>
              <a:defRPr sz="2700" b="1"/>
            </a:lvl7pPr>
            <a:lvl8pPr marL="5349024" indent="0">
              <a:buNone/>
              <a:defRPr sz="2700" b="1"/>
            </a:lvl8pPr>
            <a:lvl9pPr marL="6113171" indent="0">
              <a:buNone/>
              <a:defRPr sz="2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56516" y="7890986"/>
            <a:ext cx="6488872" cy="116064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765079" y="5295664"/>
            <a:ext cx="6520829" cy="2595323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64146" indent="0">
              <a:buNone/>
              <a:defRPr sz="3300" b="1"/>
            </a:lvl2pPr>
            <a:lvl3pPr marL="1528292" indent="0">
              <a:buNone/>
              <a:defRPr sz="3000" b="1"/>
            </a:lvl3pPr>
            <a:lvl4pPr marL="2292438" indent="0">
              <a:buNone/>
              <a:defRPr sz="2700" b="1"/>
            </a:lvl4pPr>
            <a:lvl5pPr marL="3056586" indent="0">
              <a:buNone/>
              <a:defRPr sz="2700" b="1"/>
            </a:lvl5pPr>
            <a:lvl6pPr marL="3820732" indent="0">
              <a:buNone/>
              <a:defRPr sz="2700" b="1"/>
            </a:lvl6pPr>
            <a:lvl7pPr marL="4584878" indent="0">
              <a:buNone/>
              <a:defRPr sz="2700" b="1"/>
            </a:lvl7pPr>
            <a:lvl8pPr marL="5349024" indent="0">
              <a:buNone/>
              <a:defRPr sz="2700" b="1"/>
            </a:lvl8pPr>
            <a:lvl9pPr marL="6113171" indent="0">
              <a:buNone/>
              <a:defRPr sz="2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765079" y="7890986"/>
            <a:ext cx="6520829" cy="116064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6517" y="1440181"/>
            <a:ext cx="4947040" cy="5040630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20830" y="3110394"/>
            <a:ext cx="7765077" cy="15351919"/>
          </a:xfrm>
        </p:spPr>
        <p:txBody>
          <a:bodyPr/>
          <a:lstStyle>
            <a:lvl1pPr>
              <a:defRPr sz="5400"/>
            </a:lvl1pPr>
            <a:lvl2pPr>
              <a:defRPr sz="4700"/>
            </a:lvl2pPr>
            <a:lvl3pPr>
              <a:defRPr sz="40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6517" y="6480811"/>
            <a:ext cx="4947040" cy="12006501"/>
          </a:xfrm>
        </p:spPr>
        <p:txBody>
          <a:bodyPr/>
          <a:lstStyle>
            <a:lvl1pPr marL="0" indent="0">
              <a:buNone/>
              <a:defRPr sz="2700"/>
            </a:lvl1pPr>
            <a:lvl2pPr marL="764146" indent="0">
              <a:buNone/>
              <a:defRPr sz="2300"/>
            </a:lvl2pPr>
            <a:lvl3pPr marL="1528292" indent="0">
              <a:buNone/>
              <a:defRPr sz="2000"/>
            </a:lvl3pPr>
            <a:lvl4pPr marL="2292438" indent="0">
              <a:buNone/>
              <a:defRPr sz="1700"/>
            </a:lvl4pPr>
            <a:lvl5pPr marL="3056586" indent="0">
              <a:buNone/>
              <a:defRPr sz="1700"/>
            </a:lvl5pPr>
            <a:lvl6pPr marL="3820732" indent="0">
              <a:buNone/>
              <a:defRPr sz="1700"/>
            </a:lvl6pPr>
            <a:lvl7pPr marL="4584878" indent="0">
              <a:buNone/>
              <a:defRPr sz="1700"/>
            </a:lvl7pPr>
            <a:lvl8pPr marL="5349024" indent="0">
              <a:buNone/>
              <a:defRPr sz="1700"/>
            </a:lvl8pPr>
            <a:lvl9pPr marL="6113171" indent="0">
              <a:buNone/>
              <a:defRPr sz="1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6517" y="1440181"/>
            <a:ext cx="4947040" cy="5040630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20830" y="3110394"/>
            <a:ext cx="7765077" cy="15351919"/>
          </a:xfrm>
        </p:spPr>
        <p:txBody>
          <a:bodyPr rtlCol="0">
            <a:normAutofit/>
          </a:bodyPr>
          <a:lstStyle>
            <a:lvl1pPr marL="0" indent="0">
              <a:buNone/>
              <a:defRPr sz="5400"/>
            </a:lvl1pPr>
            <a:lvl2pPr marL="764146" indent="0">
              <a:buNone/>
              <a:defRPr sz="4700"/>
            </a:lvl2pPr>
            <a:lvl3pPr marL="1528292" indent="0">
              <a:buNone/>
              <a:defRPr sz="4000"/>
            </a:lvl3pPr>
            <a:lvl4pPr marL="2292438" indent="0">
              <a:buNone/>
              <a:defRPr sz="3300"/>
            </a:lvl4pPr>
            <a:lvl5pPr marL="3056586" indent="0">
              <a:buNone/>
              <a:defRPr sz="3300"/>
            </a:lvl5pPr>
            <a:lvl6pPr marL="3820732" indent="0">
              <a:buNone/>
              <a:defRPr sz="3300"/>
            </a:lvl6pPr>
            <a:lvl7pPr marL="4584878" indent="0">
              <a:buNone/>
              <a:defRPr sz="3300"/>
            </a:lvl7pPr>
            <a:lvl8pPr marL="5349024" indent="0">
              <a:buNone/>
              <a:defRPr sz="3300"/>
            </a:lvl8pPr>
            <a:lvl9pPr marL="6113171" indent="0">
              <a:buNone/>
              <a:defRPr sz="3300"/>
            </a:lvl9pPr>
          </a:lstStyle>
          <a:p>
            <a:pPr lvl="0"/>
            <a:r>
              <a:rPr lang="ja-JP" altLang="en-US" noProof="0" smtClean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6517" y="6480811"/>
            <a:ext cx="4947040" cy="12006501"/>
          </a:xfrm>
        </p:spPr>
        <p:txBody>
          <a:bodyPr/>
          <a:lstStyle>
            <a:lvl1pPr marL="0" indent="0">
              <a:buNone/>
              <a:defRPr sz="2700"/>
            </a:lvl1pPr>
            <a:lvl2pPr marL="764146" indent="0">
              <a:buNone/>
              <a:defRPr sz="2300"/>
            </a:lvl2pPr>
            <a:lvl3pPr marL="1528292" indent="0">
              <a:buNone/>
              <a:defRPr sz="2000"/>
            </a:lvl3pPr>
            <a:lvl4pPr marL="2292438" indent="0">
              <a:buNone/>
              <a:defRPr sz="1700"/>
            </a:lvl4pPr>
            <a:lvl5pPr marL="3056586" indent="0">
              <a:buNone/>
              <a:defRPr sz="1700"/>
            </a:lvl5pPr>
            <a:lvl6pPr marL="3820732" indent="0">
              <a:buNone/>
              <a:defRPr sz="1700"/>
            </a:lvl6pPr>
            <a:lvl7pPr marL="4584878" indent="0">
              <a:buNone/>
              <a:defRPr sz="1700"/>
            </a:lvl7pPr>
            <a:lvl8pPr marL="5349024" indent="0">
              <a:buNone/>
              <a:defRPr sz="1700"/>
            </a:lvl8pPr>
            <a:lvl9pPr marL="6113171" indent="0">
              <a:buNone/>
              <a:defRPr sz="1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055025" y="1150420"/>
            <a:ext cx="13228377" cy="41754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79735" tIns="89868" rIns="179735" bIns="8986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タイトルの書式設定</a:t>
            </a:r>
            <a:endParaRPr 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055025" y="5750975"/>
            <a:ext cx="13228377" cy="13706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79735" tIns="89868" rIns="179735" bIns="8986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5025" y="20022702"/>
            <a:ext cx="3450244" cy="1150419"/>
          </a:xfrm>
          <a:prstGeom prst="rect">
            <a:avLst/>
          </a:prstGeom>
        </p:spPr>
        <p:txBody>
          <a:bodyPr vert="horz" lIns="179735" tIns="89868" rIns="179735" bIns="89868" rtlCol="0" anchor="ctr"/>
          <a:lstStyle>
            <a:lvl1pPr algn="l" defTabSz="2002974" fontAlgn="auto">
              <a:spcBef>
                <a:spcPts val="0"/>
              </a:spcBef>
              <a:spcAft>
                <a:spcPts val="0"/>
              </a:spcAft>
              <a:defRPr sz="20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2/27/2014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81249" y="20022702"/>
            <a:ext cx="5175929" cy="1150419"/>
          </a:xfrm>
          <a:prstGeom prst="rect">
            <a:avLst/>
          </a:prstGeom>
        </p:spPr>
        <p:txBody>
          <a:bodyPr vert="horz" lIns="179735" tIns="89868" rIns="179735" bIns="89868" rtlCol="0" anchor="ctr"/>
          <a:lstStyle>
            <a:lvl1pPr algn="ctr" defTabSz="2002974" fontAlgn="auto">
              <a:spcBef>
                <a:spcPts val="0"/>
              </a:spcBef>
              <a:spcAft>
                <a:spcPts val="0"/>
              </a:spcAft>
              <a:defRPr sz="20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3158" y="20022702"/>
            <a:ext cx="3450244" cy="1150419"/>
          </a:xfrm>
          <a:prstGeom prst="rect">
            <a:avLst/>
          </a:prstGeom>
        </p:spPr>
        <p:txBody>
          <a:bodyPr vert="horz" lIns="179735" tIns="89868" rIns="179735" bIns="89868" rtlCol="0" anchor="ctr"/>
          <a:lstStyle>
            <a:lvl1pPr algn="r" defTabSz="2002974" fontAlgn="auto">
              <a:spcBef>
                <a:spcPts val="0"/>
              </a:spcBef>
              <a:spcAft>
                <a:spcPts val="0"/>
              </a:spcAft>
              <a:defRPr sz="20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2pPr>
      <a:lvl3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3pPr>
      <a:lvl4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4pPr>
      <a:lvl5pPr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5pPr>
      <a:lvl6pPr marL="322280"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6pPr>
      <a:lvl7pPr marL="644561"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7pPr>
      <a:lvl8pPr marL="966841"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8pPr>
      <a:lvl9pPr marL="1289121" algn="l" defTabSz="1527475" rtl="0" fontAlgn="base">
        <a:lnSpc>
          <a:spcPct val="90000"/>
        </a:lnSpc>
        <a:spcBef>
          <a:spcPct val="0"/>
        </a:spcBef>
        <a:spcAft>
          <a:spcPct val="0"/>
        </a:spcAft>
        <a:defRPr kumimoji="1" sz="73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381589" indent="-381589" algn="l" defTabSz="1527475" rtl="0" fontAlgn="base">
        <a:lnSpc>
          <a:spcPct val="90000"/>
        </a:lnSpc>
        <a:spcBef>
          <a:spcPts val="1674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1pPr>
      <a:lvl2pPr marL="1145885" indent="-381589" algn="l" defTabSz="1527475" rtl="0" fontAlgn="base">
        <a:lnSpc>
          <a:spcPct val="90000"/>
        </a:lnSpc>
        <a:spcBef>
          <a:spcPts val="837"/>
        </a:spcBef>
        <a:spcAft>
          <a:spcPct val="0"/>
        </a:spcAft>
        <a:buFont typeface="Arial" charset="0"/>
        <a:buChar char="•"/>
        <a:defRPr kumimoji="1" sz="4000" kern="1200">
          <a:solidFill>
            <a:schemeClr val="tx1"/>
          </a:solidFill>
          <a:latin typeface="+mn-lt"/>
          <a:ea typeface="+mn-ea"/>
          <a:cs typeface="+mn-cs"/>
        </a:defRPr>
      </a:lvl2pPr>
      <a:lvl3pPr marL="1910182" indent="-381589" algn="l" defTabSz="1527475" rtl="0" fontAlgn="base">
        <a:lnSpc>
          <a:spcPct val="90000"/>
        </a:lnSpc>
        <a:spcBef>
          <a:spcPts val="837"/>
        </a:spcBef>
        <a:spcAft>
          <a:spcPct val="0"/>
        </a:spcAft>
        <a:buFont typeface="Arial" charset="0"/>
        <a:buChar char="•"/>
        <a:defRPr kumimoji="1"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674479" indent="-381589" algn="l" defTabSz="1527475" rtl="0" fontAlgn="base">
        <a:lnSpc>
          <a:spcPct val="90000"/>
        </a:lnSpc>
        <a:spcBef>
          <a:spcPts val="837"/>
        </a:spcBef>
        <a:spcAft>
          <a:spcPct val="0"/>
        </a:spcAft>
        <a:buFont typeface="Arial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3437656" indent="-381589" algn="l" defTabSz="1527475" rtl="0" fontAlgn="base">
        <a:lnSpc>
          <a:spcPct val="90000"/>
        </a:lnSpc>
        <a:spcBef>
          <a:spcPts val="837"/>
        </a:spcBef>
        <a:spcAft>
          <a:spcPct val="0"/>
        </a:spcAft>
        <a:buFont typeface="Arial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4202804" indent="-382074" algn="l" defTabSz="1528292" rtl="0" eaLnBrk="1" latinLnBrk="0" hangingPunct="1">
        <a:lnSpc>
          <a:spcPct val="90000"/>
        </a:lnSpc>
        <a:spcBef>
          <a:spcPts val="835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966952" indent="-382074" algn="l" defTabSz="1528292" rtl="0" eaLnBrk="1" latinLnBrk="0" hangingPunct="1">
        <a:lnSpc>
          <a:spcPct val="90000"/>
        </a:lnSpc>
        <a:spcBef>
          <a:spcPts val="835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731099" indent="-382074" algn="l" defTabSz="1528292" rtl="0" eaLnBrk="1" latinLnBrk="0" hangingPunct="1">
        <a:lnSpc>
          <a:spcPct val="90000"/>
        </a:lnSpc>
        <a:spcBef>
          <a:spcPts val="835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6495245" indent="-382074" algn="l" defTabSz="1528292" rtl="0" eaLnBrk="1" latinLnBrk="0" hangingPunct="1">
        <a:lnSpc>
          <a:spcPct val="90000"/>
        </a:lnSpc>
        <a:spcBef>
          <a:spcPts val="835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64146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528292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292438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3056586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820732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584878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349024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6113171" algn="l" defTabSz="1528292" rtl="0" eaLnBrk="1" latinLnBrk="0" hangingPunct="1"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8997"/>
            <a:ext cx="15331662" cy="21593704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79735" tIns="89868" rIns="179735" bIns="89868" anchor="ctr"/>
          <a:lstStyle/>
          <a:p>
            <a:pPr algn="ctr"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77775" y="76470"/>
            <a:ext cx="15178368" cy="2143964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79735" tIns="89868" rIns="179735" bIns="89868" anchor="ctr"/>
          <a:lstStyle/>
          <a:p>
            <a:pPr algn="ctr"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27370" y="127075"/>
            <a:ext cx="15075796" cy="21338429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79735" tIns="89868" rIns="179735" bIns="89868" anchor="ctr"/>
          <a:lstStyle/>
          <a:p>
            <a:pPr algn="ctr"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76647" y="14333577"/>
            <a:ext cx="15178368" cy="43858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27370" y="20177889"/>
            <a:ext cx="15075796" cy="6634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6764" y="9881464"/>
            <a:ext cx="15331662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3738798" y="5857807"/>
            <a:ext cx="7857449" cy="376950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179735" tIns="89868" rIns="179735" bIns="89868"/>
          <a:lstStyle/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35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3500" b="1" dirty="0" smtClean="0">
                <a:latin typeface="HG丸ｺﾞｼｯｸM-PRO" pitchFamily="50" charset="-128"/>
                <a:ea typeface="HG丸ｺﾞｼｯｸM-PRO" pitchFamily="50" charset="-128"/>
              </a:rPr>
              <a:t>(600</a:t>
            </a:r>
            <a:r>
              <a:rPr lang="ja-JP" altLang="en-US" sz="3500" b="1" dirty="0" smtClean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3500" b="1" dirty="0" smtClean="0">
                <a:latin typeface="HG丸ｺﾞｼｯｸM-PRO" pitchFamily="50" charset="-128"/>
                <a:ea typeface="HG丸ｺﾞｼｯｸM-PRO" pitchFamily="50" charset="-128"/>
              </a:rPr>
              <a:t>×426</a:t>
            </a:r>
            <a:r>
              <a:rPr lang="ja-JP" altLang="en-US" sz="3500" b="1" dirty="0" smtClean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3500" b="1" dirty="0">
                <a:latin typeface="HG丸ｺﾞｼｯｸM-PRO" pitchFamily="50" charset="-128"/>
                <a:ea typeface="HG丸ｺﾞｼｯｸM-PRO" pitchFamily="50" charset="-128"/>
              </a:rPr>
              <a:t>）で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3738798" y="10318917"/>
            <a:ext cx="7857449" cy="376613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179735" tIns="89868" rIns="179735" bIns="89868"/>
          <a:lstStyle/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7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3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(594</a:t>
            </a:r>
            <a:r>
              <a:rPr lang="ja-JP" altLang="en-US" sz="3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3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3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3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）で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3738798" y="15047670"/>
            <a:ext cx="7857449" cy="47377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179735" tIns="89868" rIns="179735" bIns="89868"/>
          <a:lstStyle/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27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3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3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</a:t>
            </a:r>
            <a:r>
              <a:rPr lang="ja-JP" altLang="en-US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（</a:t>
            </a:r>
            <a:r>
              <a:rPr lang="en-US" altLang="ja-JP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590</a:t>
            </a:r>
            <a:r>
              <a:rPr lang="ja-JP" altLang="en-US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×416</a:t>
            </a:r>
            <a:r>
              <a:rPr lang="ja-JP" altLang="en-US" sz="3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35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690743" y="1990463"/>
            <a:ext cx="12025695" cy="2323330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79735" tIns="89868" rIns="179735" bIns="89868" anchor="ctr"/>
          <a:lstStyle/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A2</a:t>
            </a:r>
            <a:r>
              <a:rPr lang="ja-JP" altLang="en-US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(594</a:t>
            </a:r>
            <a:r>
              <a:rPr lang="ja-JP" altLang="en-US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×420</a:t>
            </a:r>
            <a:r>
              <a:rPr lang="ja-JP" altLang="en-US" sz="3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ja-JP" altLang="en-US" sz="3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）の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002974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35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正方形/長方形 163"/>
          <p:cNvSpPr/>
          <p:nvPr/>
        </p:nvSpPr>
        <p:spPr>
          <a:xfrm>
            <a:off x="0" y="3776453"/>
            <a:ext cx="15336000" cy="77436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</a:t>
            </a:r>
            <a:r>
              <a:rPr lang="ja-JP" altLang="en-US" sz="4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　　　　　　　　　　</a:t>
            </a:r>
            <a:r>
              <a:rPr lang="ja-JP" altLang="en-US" sz="5400" b="1" dirty="0" smtClean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写真を入れてください</a:t>
            </a:r>
            <a:endParaRPr lang="en-US" altLang="ja-JP" sz="5400" b="1" dirty="0" smtClean="0">
              <a:solidFill>
                <a:srgbClr val="C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0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en-US" altLang="ja-JP" sz="4000" dirty="0" smtClean="0"/>
              <a:t> </a:t>
            </a:r>
            <a:endParaRPr lang="ja-JP" altLang="en-US" sz="4000" dirty="0"/>
          </a:p>
        </p:txBody>
      </p:sp>
      <p:pic>
        <p:nvPicPr>
          <p:cNvPr id="166" name="図 165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2282"/>
            <a:ext cx="15339747" cy="21600000"/>
          </a:xfrm>
          <a:prstGeom prst="rect">
            <a:avLst/>
          </a:prstGeom>
        </p:spPr>
      </p:pic>
      <p:sp>
        <p:nvSpPr>
          <p:cNvPr id="131" name="正方形/長方形 130"/>
          <p:cNvSpPr/>
          <p:nvPr/>
        </p:nvSpPr>
        <p:spPr>
          <a:xfrm>
            <a:off x="5337641" y="450443"/>
            <a:ext cx="9622239" cy="7694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44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初心者から、資格取得まで安心の</a:t>
            </a:r>
            <a:r>
              <a:rPr lang="ja-JP" altLang="en-US" sz="4400" dirty="0" smtClean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プラン</a:t>
            </a:r>
            <a:endParaRPr lang="ja-JP" altLang="en-US" sz="4400" dirty="0">
              <a:solidFill>
                <a:schemeClr val="bg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32" name="正方形/長方形 131"/>
          <p:cNvSpPr/>
          <p:nvPr/>
        </p:nvSpPr>
        <p:spPr>
          <a:xfrm>
            <a:off x="5361087" y="842474"/>
            <a:ext cx="9369873" cy="170816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4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パソコン教室</a:t>
            </a:r>
            <a:r>
              <a:rPr lang="ja-JP" altLang="en-US" sz="105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アスクル</a:t>
            </a:r>
          </a:p>
        </p:txBody>
      </p:sp>
      <p:sp>
        <p:nvSpPr>
          <p:cNvPr id="133" name="正方形/長方形 132"/>
          <p:cNvSpPr/>
          <p:nvPr/>
        </p:nvSpPr>
        <p:spPr>
          <a:xfrm>
            <a:off x="5361087" y="2333830"/>
            <a:ext cx="9622239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40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中高年の方にもラクラク。初心者大歓迎。</a:t>
            </a:r>
          </a:p>
          <a:p>
            <a:r>
              <a:rPr lang="ja-JP" altLang="en-US" sz="40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充実した経験豊富な講師陣。</a:t>
            </a:r>
          </a:p>
        </p:txBody>
      </p:sp>
      <p:sp>
        <p:nvSpPr>
          <p:cNvPr id="134" name="正方形/長方形 133"/>
          <p:cNvSpPr/>
          <p:nvPr/>
        </p:nvSpPr>
        <p:spPr>
          <a:xfrm rot="-300000">
            <a:off x="4327503" y="5853752"/>
            <a:ext cx="2492990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000" i="1" dirty="0">
                <a:solidFill>
                  <a:srgbClr val="FFF0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楽しく学べる</a:t>
            </a:r>
          </a:p>
        </p:txBody>
      </p:sp>
      <p:sp>
        <p:nvSpPr>
          <p:cNvPr id="135" name="正方形/長方形 134"/>
          <p:cNvSpPr/>
          <p:nvPr/>
        </p:nvSpPr>
        <p:spPr>
          <a:xfrm rot="-300000">
            <a:off x="7358126" y="5331516"/>
            <a:ext cx="4673074" cy="86177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5000" i="1" dirty="0">
                <a:solidFill>
                  <a:srgbClr val="FFF0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しっかり学べる</a:t>
            </a:r>
          </a:p>
        </p:txBody>
      </p:sp>
      <p:sp>
        <p:nvSpPr>
          <p:cNvPr id="136" name="正方形/長方形 135"/>
          <p:cNvSpPr/>
          <p:nvPr/>
        </p:nvSpPr>
        <p:spPr>
          <a:xfrm>
            <a:off x="718400" y="7221930"/>
            <a:ext cx="11469807" cy="132343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0" dirty="0">
                <a:ln w="28575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体験授業参加者募集中！</a:t>
            </a:r>
          </a:p>
        </p:txBody>
      </p:sp>
      <p:sp>
        <p:nvSpPr>
          <p:cNvPr id="137" name="正方形/長方形 136"/>
          <p:cNvSpPr/>
          <p:nvPr/>
        </p:nvSpPr>
        <p:spPr>
          <a:xfrm>
            <a:off x="718400" y="8334360"/>
            <a:ext cx="9863598" cy="141577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600" dirty="0">
                <a:ln w="28575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</a:t>
            </a:r>
            <a:r>
              <a:rPr lang="ja-JP" altLang="en-US" sz="8600" dirty="0">
                <a:ln w="28575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月</a:t>
            </a:r>
            <a:r>
              <a:rPr lang="en-US" altLang="ja-JP" sz="8600" dirty="0">
                <a:ln w="28575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</a:t>
            </a:r>
            <a:r>
              <a:rPr lang="ja-JP" altLang="en-US" sz="8600" dirty="0">
                <a:ln w="28575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日</a:t>
            </a:r>
            <a:r>
              <a:rPr lang="en-US" altLang="ja-JP" sz="8600" dirty="0">
                <a:ln w="28575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〜0</a:t>
            </a:r>
            <a:r>
              <a:rPr lang="ja-JP" altLang="en-US" sz="8600" dirty="0">
                <a:ln w="28575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月</a:t>
            </a:r>
            <a:r>
              <a:rPr lang="en-US" altLang="ja-JP" sz="8600" dirty="0">
                <a:ln w="28575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</a:t>
            </a:r>
            <a:r>
              <a:rPr lang="ja-JP" altLang="en-US" sz="8600" dirty="0">
                <a:ln w="28575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日</a:t>
            </a:r>
          </a:p>
        </p:txBody>
      </p:sp>
      <p:sp>
        <p:nvSpPr>
          <p:cNvPr id="138" name="正方形/長方形 137"/>
          <p:cNvSpPr/>
          <p:nvPr/>
        </p:nvSpPr>
        <p:spPr>
          <a:xfrm>
            <a:off x="718400" y="9602138"/>
            <a:ext cx="1145957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10</a:t>
            </a:r>
            <a:r>
              <a:rPr lang="ja-JP" altLang="en-US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：</a:t>
            </a:r>
            <a:r>
              <a:rPr lang="en-US" altLang="ja-JP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00〜12</a:t>
            </a:r>
            <a:r>
              <a:rPr lang="ja-JP" altLang="en-US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：</a:t>
            </a:r>
            <a:r>
              <a:rPr lang="en-US" altLang="ja-JP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</a:t>
            </a:r>
            <a:r>
              <a:rPr lang="ja-JP" altLang="en-US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　●</a:t>
            </a:r>
            <a:r>
              <a:rPr lang="en-US" altLang="ja-JP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13</a:t>
            </a:r>
            <a:r>
              <a:rPr lang="ja-JP" altLang="en-US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：</a:t>
            </a:r>
            <a:r>
              <a:rPr lang="en-US" altLang="ja-JP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00〜15</a:t>
            </a:r>
            <a:r>
              <a:rPr lang="ja-JP" altLang="en-US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：</a:t>
            </a:r>
            <a:r>
              <a:rPr lang="en-US" altLang="ja-JP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</a:t>
            </a:r>
            <a:r>
              <a:rPr lang="ja-JP" altLang="en-US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　●</a:t>
            </a:r>
            <a:r>
              <a:rPr lang="en-US" altLang="ja-JP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15:00〜17</a:t>
            </a:r>
            <a:r>
              <a:rPr lang="ja-JP" altLang="en-US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：</a:t>
            </a:r>
            <a:r>
              <a:rPr lang="en-US" altLang="ja-JP" sz="3600" dirty="0">
                <a:ln w="12700">
                  <a:solidFill>
                    <a:srgbClr val="EC6C00"/>
                  </a:solidFill>
                </a:ln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00</a:t>
            </a:r>
            <a:endParaRPr lang="ja-JP" altLang="en-US" sz="3600" dirty="0">
              <a:ln w="12700">
                <a:solidFill>
                  <a:srgbClr val="EC6C00"/>
                </a:solidFill>
              </a:ln>
              <a:solidFill>
                <a:schemeClr val="bg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39" name="正方形/長方形 138"/>
          <p:cNvSpPr/>
          <p:nvPr/>
        </p:nvSpPr>
        <p:spPr>
          <a:xfrm>
            <a:off x="787401" y="10229419"/>
            <a:ext cx="13785998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400"/>
              </a:lnSpc>
            </a:pPr>
            <a:r>
              <a:rPr lang="ja-JP" altLang="en-US" sz="1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</a:p>
        </p:txBody>
      </p:sp>
      <p:sp>
        <p:nvSpPr>
          <p:cNvPr id="140" name="正方形/長方形 139"/>
          <p:cNvSpPr/>
          <p:nvPr/>
        </p:nvSpPr>
        <p:spPr>
          <a:xfrm>
            <a:off x="11878165" y="7909158"/>
            <a:ext cx="2468684" cy="18876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7000"/>
              </a:lnSpc>
            </a:pPr>
            <a:r>
              <a:rPr lang="zh-TW" altLang="en-US" sz="54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参加費</a:t>
            </a:r>
          </a:p>
          <a:p>
            <a:pPr algn="ctr">
              <a:lnSpc>
                <a:spcPts val="7000"/>
              </a:lnSpc>
            </a:pPr>
            <a:r>
              <a:rPr lang="zh-TW" altLang="en-US" sz="5400" dirty="0">
                <a:solidFill>
                  <a:schemeClr val="bg1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無料！</a:t>
            </a:r>
            <a:endParaRPr lang="ja-JP" altLang="en-US" sz="5400" dirty="0">
              <a:solidFill>
                <a:schemeClr val="bg1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141" name="正方形/長方形 140"/>
          <p:cNvSpPr/>
          <p:nvPr/>
        </p:nvSpPr>
        <p:spPr>
          <a:xfrm>
            <a:off x="3027497" y="11730901"/>
            <a:ext cx="198002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dirty="0">
                <a:solidFill>
                  <a:schemeClr val="bg1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入門コース</a:t>
            </a:r>
          </a:p>
        </p:txBody>
      </p:sp>
      <p:sp>
        <p:nvSpPr>
          <p:cNvPr id="142" name="正方形/長方形 141"/>
          <p:cNvSpPr/>
          <p:nvPr/>
        </p:nvSpPr>
        <p:spPr>
          <a:xfrm>
            <a:off x="596901" y="12294126"/>
            <a:ext cx="68326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</a:t>
            </a:r>
          </a:p>
          <a:p>
            <a:r>
              <a:rPr lang="ja-JP" altLang="en-US" sz="2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</a:t>
            </a:r>
          </a:p>
        </p:txBody>
      </p:sp>
      <p:sp>
        <p:nvSpPr>
          <p:cNvPr id="143" name="正方形/長方形 142"/>
          <p:cNvSpPr/>
          <p:nvPr/>
        </p:nvSpPr>
        <p:spPr>
          <a:xfrm>
            <a:off x="10240395" y="11730901"/>
            <a:ext cx="198002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dirty="0">
                <a:solidFill>
                  <a:schemeClr val="bg1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応用コース</a:t>
            </a:r>
          </a:p>
        </p:txBody>
      </p:sp>
      <p:sp>
        <p:nvSpPr>
          <p:cNvPr id="144" name="正方形/長方形 143"/>
          <p:cNvSpPr/>
          <p:nvPr/>
        </p:nvSpPr>
        <p:spPr>
          <a:xfrm>
            <a:off x="596901" y="13185184"/>
            <a:ext cx="4801052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授業料　</a:t>
            </a:r>
            <a:r>
              <a:rPr lang="en-US" altLang="ja-JP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120</a:t>
            </a:r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分　</a:t>
            </a:r>
            <a:r>
              <a:rPr lang="en-US" altLang="ja-JP" sz="3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0,000</a:t>
            </a:r>
            <a:r>
              <a:rPr lang="ja-JP" altLang="en-US" sz="24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r>
              <a:rPr lang="ja-JP" altLang="en-US" sz="14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</a:t>
            </a:r>
            <a:r>
              <a:rPr lang="ja-JP" altLang="en-US" sz="14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月額・税込み）</a:t>
            </a:r>
          </a:p>
        </p:txBody>
      </p:sp>
      <p:sp>
        <p:nvSpPr>
          <p:cNvPr id="145" name="正方形/長方形 144"/>
          <p:cNvSpPr/>
          <p:nvPr/>
        </p:nvSpPr>
        <p:spPr>
          <a:xfrm>
            <a:off x="2668424" y="13960370"/>
            <a:ext cx="269817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dirty="0">
                <a:solidFill>
                  <a:schemeClr val="bg1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ビジネスコース</a:t>
            </a:r>
          </a:p>
        </p:txBody>
      </p:sp>
      <p:sp>
        <p:nvSpPr>
          <p:cNvPr id="146" name="正方形/長方形 145"/>
          <p:cNvSpPr/>
          <p:nvPr/>
        </p:nvSpPr>
        <p:spPr>
          <a:xfrm>
            <a:off x="10240395" y="13960370"/>
            <a:ext cx="198002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dirty="0">
                <a:solidFill>
                  <a:schemeClr val="bg1"/>
                </a:solidFill>
                <a:latin typeface="HGｺﾞｼｯｸE" panose="020B0909000000000000" pitchFamily="49" charset="-128"/>
                <a:ea typeface="HGｺﾞｼｯｸE" panose="020B0909000000000000" pitchFamily="49" charset="-128"/>
              </a:rPr>
              <a:t>上級コース</a:t>
            </a:r>
          </a:p>
        </p:txBody>
      </p:sp>
      <p:sp>
        <p:nvSpPr>
          <p:cNvPr id="147" name="正方形/長方形 146"/>
          <p:cNvSpPr/>
          <p:nvPr/>
        </p:nvSpPr>
        <p:spPr>
          <a:xfrm>
            <a:off x="4772077" y="16152139"/>
            <a:ext cx="5915402" cy="67710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800" dirty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お申し込み・お問い合わせは</a:t>
            </a:r>
          </a:p>
        </p:txBody>
      </p:sp>
      <p:sp>
        <p:nvSpPr>
          <p:cNvPr id="148" name="正方形/長方形 147"/>
          <p:cNvSpPr/>
          <p:nvPr/>
        </p:nvSpPr>
        <p:spPr>
          <a:xfrm>
            <a:off x="730251" y="16755279"/>
            <a:ext cx="6976590" cy="120032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4800" dirty="0">
                <a:solidFill>
                  <a:srgbClr val="EB6D7A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パソコン教室 </a:t>
            </a:r>
            <a:r>
              <a:rPr lang="ja-JP" altLang="en-US" sz="7200" dirty="0">
                <a:solidFill>
                  <a:srgbClr val="EB6D7A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アスクル</a:t>
            </a:r>
          </a:p>
        </p:txBody>
      </p:sp>
      <p:sp>
        <p:nvSpPr>
          <p:cNvPr id="149" name="正方形/長方形 148"/>
          <p:cNvSpPr/>
          <p:nvPr/>
        </p:nvSpPr>
        <p:spPr>
          <a:xfrm>
            <a:off x="730251" y="17870224"/>
            <a:ext cx="7251699" cy="18620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4600"/>
              </a:lnSpc>
            </a:pPr>
            <a:r>
              <a:rPr lang="en-US" altLang="ja-JP" sz="4400" dirty="0">
                <a:solidFill>
                  <a:srgbClr val="EB6D7A"/>
                </a:solidFill>
                <a:latin typeface="Arial" panose="020B0604020202020204" pitchFamily="34" charset="0"/>
                <a:ea typeface="ＭＳ ゴシック" panose="020B0609070205080204" pitchFamily="49" charset="-128"/>
                <a:cs typeface="Arial" panose="020B0604020202020204" pitchFamily="34" charset="0"/>
              </a:rPr>
              <a:t>TEL: 03-1234-1111</a:t>
            </a:r>
          </a:p>
          <a:p>
            <a:pPr>
              <a:lnSpc>
                <a:spcPts val="4600"/>
              </a:lnSpc>
            </a:pPr>
            <a:r>
              <a:rPr lang="en-US" altLang="ja-JP" sz="4400" dirty="0">
                <a:solidFill>
                  <a:srgbClr val="EB6D7A"/>
                </a:solidFill>
                <a:latin typeface="Arial" panose="020B0604020202020204" pitchFamily="34" charset="0"/>
                <a:ea typeface="ＭＳ ゴシック" panose="020B0609070205080204" pitchFamily="49" charset="-128"/>
                <a:cs typeface="Arial" panose="020B0604020202020204" pitchFamily="34" charset="0"/>
              </a:rPr>
              <a:t>FAX: 03-1234-1112</a:t>
            </a:r>
          </a:p>
          <a:p>
            <a:pPr>
              <a:lnSpc>
                <a:spcPts val="4600"/>
              </a:lnSpc>
            </a:pPr>
            <a:r>
              <a:rPr lang="en-US" altLang="ja-JP" sz="4400" dirty="0">
                <a:solidFill>
                  <a:srgbClr val="EB6D7A"/>
                </a:solidFill>
                <a:latin typeface="Arial" panose="020B0604020202020204" pitchFamily="34" charset="0"/>
                <a:ea typeface="ＭＳ ゴシック" panose="020B0609070205080204" pitchFamily="49" charset="-128"/>
                <a:cs typeface="Arial" panose="020B0604020202020204" pitchFamily="34" charset="0"/>
              </a:rPr>
              <a:t>http://www.askult.com</a:t>
            </a:r>
            <a:r>
              <a:rPr lang="en-US" altLang="ja-JP" sz="4400" dirty="0" smtClean="0">
                <a:solidFill>
                  <a:srgbClr val="EB6D7A"/>
                </a:solidFill>
                <a:latin typeface="Arial" panose="020B0604020202020204" pitchFamily="34" charset="0"/>
                <a:ea typeface="ＭＳ ゴシック" panose="020B0609070205080204" pitchFamily="49" charset="-128"/>
                <a:cs typeface="Arial" panose="020B0604020202020204" pitchFamily="34" charset="0"/>
              </a:rPr>
              <a:t>/</a:t>
            </a:r>
            <a:endParaRPr lang="en-US" altLang="ja-JP" sz="4400" dirty="0">
              <a:solidFill>
                <a:srgbClr val="EB6D7A"/>
              </a:solidFill>
              <a:latin typeface="Arial" panose="020B0604020202020204" pitchFamily="34" charset="0"/>
              <a:ea typeface="ＭＳ ゴシック" panose="020B0609070205080204" pitchFamily="49" charset="-128"/>
              <a:cs typeface="Arial" panose="020B0604020202020204" pitchFamily="34" charset="0"/>
            </a:endParaRPr>
          </a:p>
        </p:txBody>
      </p:sp>
      <p:sp>
        <p:nvSpPr>
          <p:cNvPr id="150" name="正方形/長方形 149"/>
          <p:cNvSpPr/>
          <p:nvPr/>
        </p:nvSpPr>
        <p:spPr>
          <a:xfrm>
            <a:off x="730251" y="20103837"/>
            <a:ext cx="7461249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●営業時間／月</a:t>
            </a:r>
            <a:r>
              <a:rPr lang="en-US" altLang="ja-JP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〜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　</a:t>
            </a:r>
            <a:r>
              <a:rPr lang="en-US" altLang="ja-JP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00〜20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土　</a:t>
            </a:r>
            <a:r>
              <a:rPr lang="en-US" altLang="ja-JP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00〜18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</a:p>
          <a:p>
            <a:r>
              <a:rPr lang="en-US" altLang="ja-JP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●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定休日／日・祝日</a:t>
            </a:r>
          </a:p>
        </p:txBody>
      </p:sp>
      <p:sp>
        <p:nvSpPr>
          <p:cNvPr id="152" name="正方形/長方形 151"/>
          <p:cNvSpPr/>
          <p:nvPr/>
        </p:nvSpPr>
        <p:spPr>
          <a:xfrm>
            <a:off x="7821612" y="12294126"/>
            <a:ext cx="68326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</a:t>
            </a:r>
          </a:p>
          <a:p>
            <a:r>
              <a:rPr lang="ja-JP" altLang="en-US" sz="2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</a:t>
            </a:r>
          </a:p>
        </p:txBody>
      </p:sp>
      <p:sp>
        <p:nvSpPr>
          <p:cNvPr id="153" name="正方形/長方形 152"/>
          <p:cNvSpPr/>
          <p:nvPr/>
        </p:nvSpPr>
        <p:spPr>
          <a:xfrm>
            <a:off x="596901" y="14507666"/>
            <a:ext cx="68326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</a:t>
            </a:r>
          </a:p>
          <a:p>
            <a:r>
              <a:rPr lang="ja-JP" altLang="en-US" sz="2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</a:t>
            </a:r>
          </a:p>
        </p:txBody>
      </p:sp>
      <p:sp>
        <p:nvSpPr>
          <p:cNvPr id="154" name="正方形/長方形 153"/>
          <p:cNvSpPr/>
          <p:nvPr/>
        </p:nvSpPr>
        <p:spPr>
          <a:xfrm>
            <a:off x="7821612" y="14507666"/>
            <a:ext cx="68326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</a:t>
            </a:r>
          </a:p>
          <a:p>
            <a:r>
              <a:rPr lang="ja-JP" altLang="en-US" sz="2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</a:t>
            </a:r>
          </a:p>
        </p:txBody>
      </p:sp>
      <p:sp>
        <p:nvSpPr>
          <p:cNvPr id="155" name="正方形/長方形 154"/>
          <p:cNvSpPr/>
          <p:nvPr/>
        </p:nvSpPr>
        <p:spPr>
          <a:xfrm>
            <a:off x="730251" y="19572550"/>
            <a:ext cx="7667625" cy="492443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altLang="ja-JP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〒135−0061</a:t>
            </a:r>
            <a:r>
              <a:rPr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東京都江東区豊洲</a:t>
            </a:r>
            <a:r>
              <a:rPr lang="en-US" altLang="ja-JP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  <a:endParaRPr lang="ja-JP" altLang="en-US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9" name="正方形/長方形 158"/>
          <p:cNvSpPr/>
          <p:nvPr/>
        </p:nvSpPr>
        <p:spPr>
          <a:xfrm>
            <a:off x="596901" y="15370256"/>
            <a:ext cx="4801052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授業料　</a:t>
            </a:r>
            <a:r>
              <a:rPr lang="en-US" altLang="ja-JP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120</a:t>
            </a:r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分　</a:t>
            </a:r>
            <a:r>
              <a:rPr lang="en-US" altLang="ja-JP" sz="3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0,000</a:t>
            </a:r>
            <a:r>
              <a:rPr lang="ja-JP" altLang="en-US" sz="24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r>
              <a:rPr lang="ja-JP" altLang="en-US" sz="14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</a:t>
            </a:r>
            <a:r>
              <a:rPr lang="ja-JP" altLang="en-US" sz="14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月額・税込み）</a:t>
            </a:r>
          </a:p>
        </p:txBody>
      </p:sp>
      <p:sp>
        <p:nvSpPr>
          <p:cNvPr id="160" name="正方形/長方形 159"/>
          <p:cNvSpPr/>
          <p:nvPr/>
        </p:nvSpPr>
        <p:spPr>
          <a:xfrm>
            <a:off x="7821612" y="13185184"/>
            <a:ext cx="4801052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授業料　</a:t>
            </a:r>
            <a:r>
              <a:rPr lang="en-US" altLang="ja-JP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120</a:t>
            </a:r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分　</a:t>
            </a:r>
            <a:r>
              <a:rPr lang="en-US" altLang="ja-JP" sz="3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0,000</a:t>
            </a:r>
            <a:r>
              <a:rPr lang="ja-JP" altLang="en-US" sz="24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r>
              <a:rPr lang="ja-JP" altLang="en-US" sz="14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</a:t>
            </a:r>
            <a:r>
              <a:rPr lang="ja-JP" altLang="en-US" sz="14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月額・税込み）</a:t>
            </a:r>
          </a:p>
        </p:txBody>
      </p:sp>
      <p:sp>
        <p:nvSpPr>
          <p:cNvPr id="161" name="正方形/長方形 160"/>
          <p:cNvSpPr/>
          <p:nvPr/>
        </p:nvSpPr>
        <p:spPr>
          <a:xfrm>
            <a:off x="7821612" y="15370256"/>
            <a:ext cx="4801052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授業料　</a:t>
            </a:r>
            <a:r>
              <a:rPr lang="en-US" altLang="ja-JP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120</a:t>
            </a:r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分　</a:t>
            </a:r>
            <a:r>
              <a:rPr lang="en-US" altLang="ja-JP" sz="3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0,000</a:t>
            </a:r>
            <a:r>
              <a:rPr lang="ja-JP" altLang="en-US" sz="24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円</a:t>
            </a:r>
            <a:r>
              <a:rPr lang="ja-JP" altLang="en-US" sz="14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</a:t>
            </a:r>
            <a:r>
              <a:rPr lang="ja-JP" altLang="en-US" sz="14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月額・税込み）</a:t>
            </a:r>
          </a:p>
        </p:txBody>
      </p:sp>
      <p:sp>
        <p:nvSpPr>
          <p:cNvPr id="162" name="正方形/長方形 161"/>
          <p:cNvSpPr/>
          <p:nvPr/>
        </p:nvSpPr>
        <p:spPr>
          <a:xfrm>
            <a:off x="9418988" y="17087385"/>
            <a:ext cx="5000400" cy="36540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</a:t>
            </a:r>
            <a:r>
              <a:rPr lang="ja-JP" altLang="en-US" sz="40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</a:t>
            </a:r>
            <a:endParaRPr lang="ja-JP" altLang="en-US" sz="4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163" name="正方形/長方形 162"/>
          <p:cNvSpPr/>
          <p:nvPr/>
        </p:nvSpPr>
        <p:spPr>
          <a:xfrm>
            <a:off x="510561" y="593896"/>
            <a:ext cx="4802400" cy="377280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lang="ja-JP" alt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=""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659</Words>
  <Application>Microsoft Office PowerPoint</Application>
  <PresentationFormat>ユーザー設定</PresentationFormat>
  <Paragraphs>67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/>
  <cp:lastModifiedBy/>
  <cp:revision>2</cp:revision>
  <dcterms:created xsi:type="dcterms:W3CDTF">2013-07-04T10:57:13Z</dcterms:created>
  <dcterms:modified xsi:type="dcterms:W3CDTF">2014-02-27T06:19:28Z</dcterms:modified>
</cp:coreProperties>
</file>

<file path=docProps/thumbnail.jpeg>
</file>