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C6C00"/>
    <a:srgbClr val="EB6D7A"/>
    <a:srgbClr val="EB6DA5"/>
    <a:srgbClr val="F18B00"/>
    <a:srgbClr val="FF6699"/>
    <a:srgbClr val="EA5414"/>
    <a:srgbClr val="E8528B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2076" y="-114"/>
      </p:cViewPr>
      <p:guideLst>
        <p:guide orient="horz" pos="3888"/>
        <p:guide pos="26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805363" y="0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E2C98-86C1-48D0-BD92-DB87780855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11725275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805363" y="11725275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41661-97E5-4FDA-A203-53BABFC94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9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正方形/長方形 163"/>
          <p:cNvSpPr/>
          <p:nvPr/>
        </p:nvSpPr>
        <p:spPr>
          <a:xfrm>
            <a:off x="0" y="3776453"/>
            <a:ext cx="15336000" cy="7743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　　　</a:t>
            </a:r>
            <a:r>
              <a:rPr lang="ja-JP" altLang="en-US" sz="5400" b="1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en-US" altLang="ja-JP" sz="5400" b="1" dirty="0" smtClean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4000" dirty="0" smtClean="0"/>
              <a:t> </a:t>
            </a:r>
            <a:endParaRPr lang="ja-JP" altLang="en-US" sz="4000" dirty="0"/>
          </a:p>
        </p:txBody>
      </p:sp>
      <p:pic>
        <p:nvPicPr>
          <p:cNvPr id="166" name="図 1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"/>
            <a:ext cx="15339747" cy="21600000"/>
          </a:xfrm>
          <a:prstGeom prst="rect">
            <a:avLst/>
          </a:prstGeom>
        </p:spPr>
      </p:pic>
      <p:sp>
        <p:nvSpPr>
          <p:cNvPr id="131" name="正方形/長方形 130"/>
          <p:cNvSpPr/>
          <p:nvPr/>
        </p:nvSpPr>
        <p:spPr>
          <a:xfrm>
            <a:off x="5337641" y="450443"/>
            <a:ext cx="96222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初心者から、資格取得まで安心の</a:t>
            </a:r>
            <a:r>
              <a:rPr lang="ja-JP" altLang="en-US" sz="4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プラン</a:t>
            </a:r>
            <a:endParaRPr lang="ja-JP" altLang="en-US" sz="4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5361087" y="842474"/>
            <a:ext cx="9369873" cy="1708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パソコン教室</a:t>
            </a:r>
            <a:r>
              <a:rPr lang="ja-JP" altLang="en-US" sz="10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5361087" y="2333830"/>
            <a:ext cx="96222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中高年の方にもラクラク。初心者大歓迎。</a:t>
            </a:r>
          </a:p>
          <a:p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充実した経験豊富な講師陣。</a:t>
            </a:r>
          </a:p>
        </p:txBody>
      </p:sp>
      <p:sp>
        <p:nvSpPr>
          <p:cNvPr id="134" name="正方形/長方形 133"/>
          <p:cNvSpPr/>
          <p:nvPr/>
        </p:nvSpPr>
        <p:spPr>
          <a:xfrm rot="-300000">
            <a:off x="4327503" y="5853752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i="1" dirty="0">
                <a:solidFill>
                  <a:srgbClr val="FFF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楽しく学べる</a:t>
            </a:r>
          </a:p>
        </p:txBody>
      </p:sp>
      <p:sp>
        <p:nvSpPr>
          <p:cNvPr id="135" name="正方形/長方形 134"/>
          <p:cNvSpPr/>
          <p:nvPr/>
        </p:nvSpPr>
        <p:spPr>
          <a:xfrm rot="-300000">
            <a:off x="7358126" y="5331516"/>
            <a:ext cx="46730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i="1" dirty="0">
                <a:solidFill>
                  <a:srgbClr val="FFF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しっかり学べる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718400" y="7221930"/>
            <a:ext cx="1146980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体験授業参加者募集中！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718400" y="8334360"/>
            <a:ext cx="9863598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〜0</a:t>
            </a:r>
            <a:r>
              <a:rPr lang="ja-JP" altLang="en-US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8600" dirty="0">
                <a:ln w="28575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718400" y="9602138"/>
            <a:ext cx="11459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00〜12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●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00〜15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●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15:00〜17</a:t>
            </a:r>
            <a:r>
              <a:rPr lang="ja-JP" altLang="en-US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ln w="12700">
                  <a:solidFill>
                    <a:srgbClr val="EC6C00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3600" dirty="0">
              <a:ln w="12700">
                <a:solidFill>
                  <a:srgbClr val="EC6C00"/>
                </a:solidFill>
              </a:ln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787401" y="10229419"/>
            <a:ext cx="13785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11878165" y="7909158"/>
            <a:ext cx="2468684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lang="zh-TW" altLang="en-US" sz="5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参加費</a:t>
            </a:r>
          </a:p>
          <a:p>
            <a:pPr algn="ctr">
              <a:lnSpc>
                <a:spcPts val="7000"/>
              </a:lnSpc>
            </a:pPr>
            <a:r>
              <a:rPr lang="zh-TW" altLang="en-US" sz="5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無料！</a:t>
            </a:r>
            <a:endParaRPr lang="ja-JP" altLang="en-US" sz="5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41" name="正方形/長方形 140"/>
          <p:cNvSpPr/>
          <p:nvPr/>
        </p:nvSpPr>
        <p:spPr>
          <a:xfrm>
            <a:off x="3027497" y="11730901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入門コース</a:t>
            </a:r>
          </a:p>
        </p:txBody>
      </p:sp>
      <p:sp>
        <p:nvSpPr>
          <p:cNvPr id="142" name="正方形/長方形 141"/>
          <p:cNvSpPr/>
          <p:nvPr/>
        </p:nvSpPr>
        <p:spPr>
          <a:xfrm>
            <a:off x="596901" y="12294126"/>
            <a:ext cx="6832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</a:p>
        </p:txBody>
      </p:sp>
      <p:sp>
        <p:nvSpPr>
          <p:cNvPr id="143" name="正方形/長方形 142"/>
          <p:cNvSpPr/>
          <p:nvPr/>
        </p:nvSpPr>
        <p:spPr>
          <a:xfrm>
            <a:off x="10240395" y="11730901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応用コース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596901" y="13185184"/>
            <a:ext cx="48010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授業料　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　</a:t>
            </a:r>
            <a:r>
              <a:rPr lang="en-US" altLang="ja-JP" sz="3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月額・税込み）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2668424" y="1396037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ビジネスコース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10240395" y="1396037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上級コース</a:t>
            </a:r>
          </a:p>
        </p:txBody>
      </p:sp>
      <p:sp>
        <p:nvSpPr>
          <p:cNvPr id="147" name="正方形/長方形 146"/>
          <p:cNvSpPr/>
          <p:nvPr/>
        </p:nvSpPr>
        <p:spPr>
          <a:xfrm>
            <a:off x="4772077" y="16152139"/>
            <a:ext cx="59154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お申し込み・お問い合わせは</a:t>
            </a:r>
          </a:p>
        </p:txBody>
      </p:sp>
      <p:sp>
        <p:nvSpPr>
          <p:cNvPr id="148" name="正方形/長方形 147"/>
          <p:cNvSpPr/>
          <p:nvPr/>
        </p:nvSpPr>
        <p:spPr>
          <a:xfrm>
            <a:off x="730251" y="16755279"/>
            <a:ext cx="697659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パソコン教室 </a:t>
            </a:r>
            <a:r>
              <a:rPr lang="ja-JP" altLang="en-US" sz="7200" dirty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149" name="正方形/長方形 148"/>
          <p:cNvSpPr/>
          <p:nvPr/>
        </p:nvSpPr>
        <p:spPr>
          <a:xfrm>
            <a:off x="730251" y="17870224"/>
            <a:ext cx="7251699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altLang="ja-JP" sz="4400" dirty="0">
                <a:solidFill>
                  <a:srgbClr val="EB6D7A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TEL: 03-1234-1111</a:t>
            </a:r>
          </a:p>
          <a:p>
            <a:pPr>
              <a:lnSpc>
                <a:spcPts val="4600"/>
              </a:lnSpc>
            </a:pPr>
            <a:r>
              <a:rPr lang="en-US" altLang="ja-JP" sz="4400" dirty="0">
                <a:solidFill>
                  <a:srgbClr val="EB6D7A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FAX: 03-1234-1112</a:t>
            </a:r>
          </a:p>
          <a:p>
            <a:pPr>
              <a:lnSpc>
                <a:spcPts val="4600"/>
              </a:lnSpc>
            </a:pPr>
            <a:r>
              <a:rPr lang="en-US" altLang="ja-JP" sz="4400" dirty="0">
                <a:solidFill>
                  <a:srgbClr val="EB6D7A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http://www.askult.com</a:t>
            </a:r>
            <a:r>
              <a:rPr lang="en-US" altLang="ja-JP" sz="4400" dirty="0" smtClean="0">
                <a:solidFill>
                  <a:srgbClr val="EB6D7A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/</a:t>
            </a:r>
            <a:endParaRPr lang="en-US" altLang="ja-JP" sz="4400" dirty="0">
              <a:solidFill>
                <a:srgbClr val="EB6D7A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730251" y="20103837"/>
            <a:ext cx="74612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●営業時間／月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　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00〜20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土　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00〜18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</a:p>
          <a:p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定休日／日・祝日</a:t>
            </a:r>
          </a:p>
        </p:txBody>
      </p:sp>
      <p:sp>
        <p:nvSpPr>
          <p:cNvPr id="152" name="正方形/長方形 151"/>
          <p:cNvSpPr/>
          <p:nvPr/>
        </p:nvSpPr>
        <p:spPr>
          <a:xfrm>
            <a:off x="7821612" y="12294126"/>
            <a:ext cx="6832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</a:p>
        </p:txBody>
      </p:sp>
      <p:sp>
        <p:nvSpPr>
          <p:cNvPr id="153" name="正方形/長方形 152"/>
          <p:cNvSpPr/>
          <p:nvPr/>
        </p:nvSpPr>
        <p:spPr>
          <a:xfrm>
            <a:off x="596901" y="14507666"/>
            <a:ext cx="6832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</a:p>
        </p:txBody>
      </p:sp>
      <p:sp>
        <p:nvSpPr>
          <p:cNvPr id="154" name="正方形/長方形 153"/>
          <p:cNvSpPr/>
          <p:nvPr/>
        </p:nvSpPr>
        <p:spPr>
          <a:xfrm>
            <a:off x="7821612" y="14507666"/>
            <a:ext cx="6832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</a:p>
        </p:txBody>
      </p:sp>
      <p:sp>
        <p:nvSpPr>
          <p:cNvPr id="155" name="正方形/長方形 154"/>
          <p:cNvSpPr/>
          <p:nvPr/>
        </p:nvSpPr>
        <p:spPr>
          <a:xfrm>
            <a:off x="730251" y="19572550"/>
            <a:ext cx="7667625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/>
          <p:cNvSpPr/>
          <p:nvPr/>
        </p:nvSpPr>
        <p:spPr>
          <a:xfrm>
            <a:off x="596901" y="15370256"/>
            <a:ext cx="48010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授業料　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　</a:t>
            </a:r>
            <a:r>
              <a:rPr lang="en-US" altLang="ja-JP" sz="3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月額・税込み）</a:t>
            </a:r>
          </a:p>
        </p:txBody>
      </p:sp>
      <p:sp>
        <p:nvSpPr>
          <p:cNvPr id="160" name="正方形/長方形 159"/>
          <p:cNvSpPr/>
          <p:nvPr/>
        </p:nvSpPr>
        <p:spPr>
          <a:xfrm>
            <a:off x="7821612" y="13185184"/>
            <a:ext cx="48010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授業料　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　</a:t>
            </a:r>
            <a:r>
              <a:rPr lang="en-US" altLang="ja-JP" sz="3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月額・税込み）</a:t>
            </a:r>
          </a:p>
        </p:txBody>
      </p:sp>
      <p:sp>
        <p:nvSpPr>
          <p:cNvPr id="161" name="正方形/長方形 160"/>
          <p:cNvSpPr/>
          <p:nvPr/>
        </p:nvSpPr>
        <p:spPr>
          <a:xfrm>
            <a:off x="7821612" y="15370256"/>
            <a:ext cx="48010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授業料　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　</a:t>
            </a:r>
            <a:r>
              <a:rPr lang="en-US" altLang="ja-JP" sz="3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月額・税込み）</a:t>
            </a:r>
          </a:p>
        </p:txBody>
      </p:sp>
      <p:sp>
        <p:nvSpPr>
          <p:cNvPr id="162" name="正方形/長方形 161"/>
          <p:cNvSpPr/>
          <p:nvPr/>
        </p:nvSpPr>
        <p:spPr>
          <a:xfrm>
            <a:off x="9418988" y="17087385"/>
            <a:ext cx="5000400" cy="365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3" name="正方形/長方形 162"/>
          <p:cNvSpPr/>
          <p:nvPr/>
        </p:nvSpPr>
        <p:spPr>
          <a:xfrm>
            <a:off x="510561" y="593896"/>
            <a:ext cx="4802400" cy="377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659</Words>
  <Application>Microsoft Office PowerPoint</Application>
  <PresentationFormat>ユーザー設定</PresentationFormat>
  <Paragraphs>67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2014-02-27T06:19:28Z</dcterms:modified>
</cp:coreProperties>
</file>