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handoutMasterIdLst>
    <p:handoutMasterId r:id="rId5"/>
  </p:handoutMasterIdLst>
  <p:sldIdLst>
    <p:sldId id="260" r:id="rId2"/>
    <p:sldId id="259" r:id="rId3"/>
  </p:sldIdLst>
  <p:sldSz cx="15338425" cy="21602700"/>
  <p:notesSz cx="8483600" cy="12344400"/>
  <p:defaultTextStyle>
    <a:defPPr>
      <a:defRPr lang="ja-JP"/>
    </a:defPPr>
    <a:lvl1pPr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1000412" indent="-678131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2001943" indent="-135738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3003473" indent="-2036632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4005004" indent="-2715883" algn="l" defTabSz="2001943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611401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3368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5596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78242" algn="l" defTabSz="644561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C00"/>
    <a:srgbClr val="EF8200"/>
    <a:srgbClr val="EF0000"/>
    <a:srgbClr val="21AB38"/>
    <a:srgbClr val="FFF000"/>
    <a:srgbClr val="EB6D7A"/>
    <a:srgbClr val="EB6DA5"/>
    <a:srgbClr val="F18B00"/>
    <a:srgbClr val="FF6699"/>
    <a:srgbClr val="EA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1524" y="492"/>
      </p:cViewPr>
      <p:guideLst>
        <p:guide orient="horz" pos="6803"/>
        <p:guide pos="483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1" d="100"/>
          <a:sy n="71" d="100"/>
        </p:scale>
        <p:origin x="-2076" y="-114"/>
      </p:cViewPr>
      <p:guideLst>
        <p:guide orient="horz" pos="3888"/>
        <p:guide pos="267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805363" y="0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7E2C98-86C1-48D0-BD92-DB8778085582}" type="datetimeFigureOut">
              <a:rPr kumimoji="1" lang="ja-JP" altLang="en-US" smtClean="0"/>
              <a:t>2014/2/27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11725275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805363" y="11725275"/>
            <a:ext cx="3676650" cy="6175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41661-97E5-4FDA-A203-53BABFC94CF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3291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4731" y="0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3CA139E-2583-4B26-A050-17747ADD8A08}" type="datetimeFigureOut">
              <a:rPr lang="ja-JP" altLang="en-US"/>
              <a:pPr>
                <a:defRPr/>
              </a:pPr>
              <a:t>2014/2/27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762250" y="1541463"/>
            <a:ext cx="295910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61" tIns="56931" rIns="113861" bIns="56931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1187"/>
            <a:ext cx="6786880" cy="4861151"/>
          </a:xfrm>
          <a:prstGeom prst="rect">
            <a:avLst/>
          </a:prstGeom>
        </p:spPr>
        <p:txBody>
          <a:bodyPr vert="horz" lIns="113861" tIns="56931" rIns="113861" bIns="56931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l" defTabSz="3538237" fontAlgn="auto">
              <a:spcBef>
                <a:spcPts val="0"/>
              </a:spcBef>
              <a:spcAft>
                <a:spcPts val="0"/>
              </a:spcAft>
              <a:defRPr sz="15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4731" y="11724417"/>
            <a:ext cx="3676888" cy="619984"/>
          </a:xfrm>
          <a:prstGeom prst="rect">
            <a:avLst/>
          </a:prstGeom>
        </p:spPr>
        <p:txBody>
          <a:bodyPr vert="horz" lIns="113861" tIns="56931" rIns="113861" bIns="56931" rtlCol="0" anchor="b"/>
          <a:lstStyle>
            <a:lvl1pPr algn="r" defTabSz="3538237" fontAlgn="auto">
              <a:spcBef>
                <a:spcPts val="0"/>
              </a:spcBef>
              <a:spcAft>
                <a:spcPts val="0"/>
              </a:spcAft>
              <a:defRPr sz="15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6DF0DD7-F0C1-4171-8C83-683C50B84A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66849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1pPr>
    <a:lvl2pPr marL="1000412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2pPr>
    <a:lvl3pPr marL="200194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3pPr>
    <a:lvl4pPr marL="3003473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4pPr>
    <a:lvl5pPr marL="4005004" algn="l" defTabSz="2001943" rtl="0" fontAlgn="base">
      <a:spcBef>
        <a:spcPct val="30000"/>
      </a:spcBef>
      <a:spcAft>
        <a:spcPct val="0"/>
      </a:spcAft>
      <a:defRPr kumimoji="1" sz="2600" kern="1200">
        <a:solidFill>
          <a:schemeClr val="tx1"/>
        </a:solidFill>
        <a:latin typeface="+mn-lt"/>
        <a:ea typeface="+mn-ea"/>
        <a:cs typeface="+mn-cs"/>
      </a:defRPr>
    </a:lvl5pPr>
    <a:lvl6pPr marL="5007436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6pPr>
    <a:lvl7pPr marL="6008924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7pPr>
    <a:lvl8pPr marL="7010412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8pPr>
    <a:lvl9pPr marL="8011898" algn="l" defTabSz="2002974" rtl="0" eaLnBrk="1" latinLnBrk="0" hangingPunct="1">
      <a:defRPr kumimoji="1" sz="2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0383" y="3535444"/>
            <a:ext cx="13037662" cy="7520940"/>
          </a:xfrm>
        </p:spPr>
        <p:txBody>
          <a:bodyPr anchor="b"/>
          <a:lstStyle>
            <a:lvl1pPr algn="ctr"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7305" y="11346421"/>
            <a:ext cx="11503818" cy="5215650"/>
          </a:xfrm>
        </p:spPr>
        <p:txBody>
          <a:bodyPr/>
          <a:lstStyle>
            <a:lvl1pPr marL="0" indent="0" algn="ctr">
              <a:buNone/>
              <a:defRPr sz="4000"/>
            </a:lvl1pPr>
            <a:lvl2pPr marL="764146" indent="0" algn="ctr">
              <a:buNone/>
              <a:defRPr sz="3300"/>
            </a:lvl2pPr>
            <a:lvl3pPr marL="1528292" indent="0" algn="ctr">
              <a:buNone/>
              <a:defRPr sz="3000"/>
            </a:lvl3pPr>
            <a:lvl4pPr marL="2292438" indent="0" algn="ctr">
              <a:buNone/>
              <a:defRPr sz="2700"/>
            </a:lvl4pPr>
            <a:lvl5pPr marL="3056586" indent="0" algn="ctr">
              <a:buNone/>
              <a:defRPr sz="2700"/>
            </a:lvl5pPr>
            <a:lvl6pPr marL="3820732" indent="0" algn="ctr">
              <a:buNone/>
              <a:defRPr sz="2700"/>
            </a:lvl6pPr>
            <a:lvl7pPr marL="4584878" indent="0" algn="ctr">
              <a:buNone/>
              <a:defRPr sz="2700"/>
            </a:lvl7pPr>
            <a:lvl8pPr marL="5349024" indent="0" algn="ctr">
              <a:buNone/>
              <a:defRPr sz="2700"/>
            </a:lvl8pPr>
            <a:lvl9pPr marL="6113171" indent="0" algn="ctr">
              <a:buNone/>
              <a:defRPr sz="2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7CAAA9-FA17-4438-94EA-FACDA5C26B00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A4FB1-8151-4733-A0A3-E46189CCD3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715830-66A2-4D3A-82DE-A3CB518862A9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DF74E-37CB-4746-AEFA-04124A8D2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6562" y="1150146"/>
            <a:ext cx="3307347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517" y="1150146"/>
            <a:ext cx="9730313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058A-FC86-453C-9BFF-9C81A90AB391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708C2-3C85-446F-82C9-26F8C6437B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CCD02-08BC-4270-A6A5-B5E39361A86A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0762A-C6A6-49A0-B778-96AF2AA947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531" y="5385681"/>
            <a:ext cx="13229391" cy="8986122"/>
          </a:xfrm>
        </p:spPr>
        <p:txBody>
          <a:bodyPr anchor="b"/>
          <a:lstStyle>
            <a:lvl1pPr>
              <a:defRPr sz="1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531" y="14456814"/>
            <a:ext cx="13229391" cy="4725588"/>
          </a:xfrm>
        </p:spPr>
        <p:txBody>
          <a:bodyPr/>
          <a:lstStyle>
            <a:lvl1pPr marL="0" indent="0">
              <a:buNone/>
              <a:defRPr sz="4000">
                <a:solidFill>
                  <a:schemeClr val="tx1"/>
                </a:solidFill>
              </a:defRPr>
            </a:lvl1pPr>
            <a:lvl2pPr marL="76414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528292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3pPr>
            <a:lvl4pPr marL="229243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4pPr>
            <a:lvl5pPr marL="3056586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5pPr>
            <a:lvl6pPr marL="3820732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6pPr>
            <a:lvl7pPr marL="4584878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7pPr>
            <a:lvl8pPr marL="5349024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8pPr>
            <a:lvl9pPr marL="6113171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4960B-3A9D-43FD-A0CC-7297237FE8E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0F824-41B1-495B-9E2D-5BEE6D7327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518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5080" y="5750719"/>
            <a:ext cx="6518829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39117-2EEF-4FA8-BAEC-89E01CFE1FFD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87E4E-DEDE-464A-9FC8-AD1E67973C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150149"/>
            <a:ext cx="13229391" cy="417552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516" y="5295664"/>
            <a:ext cx="6488872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516" y="7890986"/>
            <a:ext cx="6488872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5079" y="5295664"/>
            <a:ext cx="6520829" cy="2595323"/>
          </a:xfrm>
        </p:spPr>
        <p:txBody>
          <a:bodyPr anchor="b"/>
          <a:lstStyle>
            <a:lvl1pPr marL="0" indent="0">
              <a:buNone/>
              <a:defRPr sz="4000" b="1"/>
            </a:lvl1pPr>
            <a:lvl2pPr marL="764146" indent="0">
              <a:buNone/>
              <a:defRPr sz="3300" b="1"/>
            </a:lvl2pPr>
            <a:lvl3pPr marL="1528292" indent="0">
              <a:buNone/>
              <a:defRPr sz="3000" b="1"/>
            </a:lvl3pPr>
            <a:lvl4pPr marL="2292438" indent="0">
              <a:buNone/>
              <a:defRPr sz="2700" b="1"/>
            </a:lvl4pPr>
            <a:lvl5pPr marL="3056586" indent="0">
              <a:buNone/>
              <a:defRPr sz="2700" b="1"/>
            </a:lvl5pPr>
            <a:lvl6pPr marL="3820732" indent="0">
              <a:buNone/>
              <a:defRPr sz="2700" b="1"/>
            </a:lvl6pPr>
            <a:lvl7pPr marL="4584878" indent="0">
              <a:buNone/>
              <a:defRPr sz="2700" b="1"/>
            </a:lvl7pPr>
            <a:lvl8pPr marL="5349024" indent="0">
              <a:buNone/>
              <a:defRPr sz="2700" b="1"/>
            </a:lvl8pPr>
            <a:lvl9pPr marL="6113171" indent="0">
              <a:buNone/>
              <a:defRPr sz="2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5079" y="7890986"/>
            <a:ext cx="6520829" cy="116064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AF60F-F3AA-4156-B134-CC443DC96748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565B-D315-41EE-9BF7-52A4043CD0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A211B-3AEF-4E93-A5C3-4CC75FE46FCB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73BE-B0ED-499A-A431-E43B2EA6B7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32FDE-4578-4267-A660-EDCD7A5684F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B6610-1176-4175-8DD0-33F8C8E4273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20830" y="3110394"/>
            <a:ext cx="7765077" cy="15351919"/>
          </a:xfrm>
        </p:spPr>
        <p:txBody>
          <a:bodyPr/>
          <a:lstStyle>
            <a:lvl1pPr>
              <a:defRPr sz="5400"/>
            </a:lvl1pPr>
            <a:lvl2pPr>
              <a:defRPr sz="4700"/>
            </a:lvl2pPr>
            <a:lvl3pPr>
              <a:defRPr sz="40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E8DEE4-047E-4E7A-BCEA-8A8873304D9F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07F04-D149-4A8B-9C1D-6DF8D44BEA5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517" y="1440181"/>
            <a:ext cx="4947040" cy="5040630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20830" y="3110394"/>
            <a:ext cx="7765077" cy="15351919"/>
          </a:xfrm>
        </p:spPr>
        <p:txBody>
          <a:bodyPr rtlCol="0">
            <a:normAutofit/>
          </a:bodyPr>
          <a:lstStyle>
            <a:lvl1pPr marL="0" indent="0">
              <a:buNone/>
              <a:defRPr sz="5400"/>
            </a:lvl1pPr>
            <a:lvl2pPr marL="764146" indent="0">
              <a:buNone/>
              <a:defRPr sz="4700"/>
            </a:lvl2pPr>
            <a:lvl3pPr marL="1528292" indent="0">
              <a:buNone/>
              <a:defRPr sz="4000"/>
            </a:lvl3pPr>
            <a:lvl4pPr marL="2292438" indent="0">
              <a:buNone/>
              <a:defRPr sz="3300"/>
            </a:lvl4pPr>
            <a:lvl5pPr marL="3056586" indent="0">
              <a:buNone/>
              <a:defRPr sz="3300"/>
            </a:lvl5pPr>
            <a:lvl6pPr marL="3820732" indent="0">
              <a:buNone/>
              <a:defRPr sz="3300"/>
            </a:lvl6pPr>
            <a:lvl7pPr marL="4584878" indent="0">
              <a:buNone/>
              <a:defRPr sz="3300"/>
            </a:lvl7pPr>
            <a:lvl8pPr marL="5349024" indent="0">
              <a:buNone/>
              <a:defRPr sz="3300"/>
            </a:lvl8pPr>
            <a:lvl9pPr marL="6113171" indent="0">
              <a:buNone/>
              <a:defRPr sz="33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517" y="6480811"/>
            <a:ext cx="4947040" cy="12006501"/>
          </a:xfrm>
        </p:spPr>
        <p:txBody>
          <a:bodyPr/>
          <a:lstStyle>
            <a:lvl1pPr marL="0" indent="0">
              <a:buNone/>
              <a:defRPr sz="2700"/>
            </a:lvl1pPr>
            <a:lvl2pPr marL="764146" indent="0">
              <a:buNone/>
              <a:defRPr sz="2300"/>
            </a:lvl2pPr>
            <a:lvl3pPr marL="1528292" indent="0">
              <a:buNone/>
              <a:defRPr sz="2000"/>
            </a:lvl3pPr>
            <a:lvl4pPr marL="2292438" indent="0">
              <a:buNone/>
              <a:defRPr sz="1700"/>
            </a:lvl4pPr>
            <a:lvl5pPr marL="3056586" indent="0">
              <a:buNone/>
              <a:defRPr sz="1700"/>
            </a:lvl5pPr>
            <a:lvl6pPr marL="3820732" indent="0">
              <a:buNone/>
              <a:defRPr sz="1700"/>
            </a:lvl6pPr>
            <a:lvl7pPr marL="4584878" indent="0">
              <a:buNone/>
              <a:defRPr sz="1700"/>
            </a:lvl7pPr>
            <a:lvl8pPr marL="5349024" indent="0">
              <a:buNone/>
              <a:defRPr sz="1700"/>
            </a:lvl8pPr>
            <a:lvl9pPr marL="6113171" indent="0">
              <a:buNone/>
              <a:defRPr sz="1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B41E-5A53-4FE1-808C-D2C320DF7E26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D5F6C-80D7-4830-AA2D-0329FE451B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055025" y="1150420"/>
            <a:ext cx="13228377" cy="417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55025" y="5750975"/>
            <a:ext cx="13228377" cy="1370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79735" tIns="89868" rIns="179735" bIns="898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025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l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C0D4730-8817-4620-B630-70D0F83D2622}" type="datetimeFigureOut">
              <a:rPr lang="en-US"/>
              <a:pPr>
                <a:defRPr/>
              </a:pPr>
              <a:t>2/27/2014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1249" y="20022702"/>
            <a:ext cx="5175929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ctr" defTabSz="2002974" fontAlgn="auto">
              <a:spcBef>
                <a:spcPts val="0"/>
              </a:spcBef>
              <a:spcAft>
                <a:spcPts val="0"/>
              </a:spcAft>
              <a:defRPr sz="20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3158" y="20022702"/>
            <a:ext cx="3450244" cy="1150419"/>
          </a:xfrm>
          <a:prstGeom prst="rect">
            <a:avLst/>
          </a:prstGeom>
        </p:spPr>
        <p:txBody>
          <a:bodyPr vert="horz" lIns="179735" tIns="89868" rIns="179735" bIns="89868" rtlCol="0" anchor="ctr"/>
          <a:lstStyle>
            <a:lvl1pPr algn="r" defTabSz="2002974" fontAlgn="auto">
              <a:spcBef>
                <a:spcPts val="0"/>
              </a:spcBef>
              <a:spcAft>
                <a:spcPts val="0"/>
              </a:spcAft>
              <a:defRPr sz="20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3C92198-DA3B-468A-9A50-FB6902A9B1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4" r:id="rId2"/>
    <p:sldLayoutId id="2147483673" r:id="rId3"/>
    <p:sldLayoutId id="2147483672" r:id="rId4"/>
    <p:sldLayoutId id="2147483671" r:id="rId5"/>
    <p:sldLayoutId id="2147483670" r:id="rId6"/>
    <p:sldLayoutId id="2147483669" r:id="rId7"/>
    <p:sldLayoutId id="2147483668" r:id="rId8"/>
    <p:sldLayoutId id="2147483667" r:id="rId9"/>
    <p:sldLayoutId id="2147483666" r:id="rId10"/>
    <p:sldLayoutId id="2147483665" r:id="rId11"/>
    <p:sldLayoutId id="2147483676" r:id="rId12"/>
  </p:sldLayoutIdLst>
  <p:txStyles>
    <p:titleStyle>
      <a:lvl1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5pPr>
      <a:lvl6pPr marL="322280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6pPr>
      <a:lvl7pPr marL="64456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7pPr>
      <a:lvl8pPr marL="96684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8pPr>
      <a:lvl9pPr marL="1289121" algn="l" defTabSz="1527475" rtl="0" fontAlgn="base">
        <a:lnSpc>
          <a:spcPct val="90000"/>
        </a:lnSpc>
        <a:spcBef>
          <a:spcPct val="0"/>
        </a:spcBef>
        <a:spcAft>
          <a:spcPct val="0"/>
        </a:spcAft>
        <a:defRPr kumimoji="1" sz="73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381589" indent="-381589" algn="l" defTabSz="1527475" rtl="0" fontAlgn="base">
        <a:lnSpc>
          <a:spcPct val="90000"/>
        </a:lnSpc>
        <a:spcBef>
          <a:spcPts val="1674"/>
        </a:spcBef>
        <a:spcAft>
          <a:spcPct val="0"/>
        </a:spcAft>
        <a:buFont typeface="Arial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1pPr>
      <a:lvl2pPr marL="1145885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+mn-ea"/>
          <a:cs typeface="+mn-cs"/>
        </a:defRPr>
      </a:lvl2pPr>
      <a:lvl3pPr marL="1910182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674479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437656" indent="-381589" algn="l" defTabSz="1527475" rtl="0" fontAlgn="base">
        <a:lnSpc>
          <a:spcPct val="90000"/>
        </a:lnSpc>
        <a:spcBef>
          <a:spcPts val="837"/>
        </a:spcBef>
        <a:spcAft>
          <a:spcPct val="0"/>
        </a:spcAft>
        <a:buFont typeface="Arial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4202804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966952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731099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495245" indent="-382074" algn="l" defTabSz="1528292" rtl="0" eaLnBrk="1" latinLnBrk="0" hangingPunct="1">
        <a:lnSpc>
          <a:spcPct val="90000"/>
        </a:lnSpc>
        <a:spcBef>
          <a:spcPts val="835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6414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52829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29243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4pPr>
      <a:lvl5pPr marL="3056586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5pPr>
      <a:lvl6pPr marL="3820732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6pPr>
      <a:lvl7pPr marL="4584878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7pPr>
      <a:lvl8pPr marL="5349024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8pPr>
      <a:lvl9pPr marL="6113171" algn="l" defTabSz="1528292" rtl="0" eaLnBrk="1" latinLnBrk="0" hangingPunct="1"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8997"/>
            <a:ext cx="15331662" cy="2159370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77775" y="76470"/>
            <a:ext cx="15178368" cy="21439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127370" y="127075"/>
            <a:ext cx="15075796" cy="21338429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algn="ctr"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76647" y="14333577"/>
            <a:ext cx="15178368" cy="43858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27370" y="20177889"/>
            <a:ext cx="15075796" cy="6634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6764" y="9881464"/>
            <a:ext cx="15331662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738798" y="5857807"/>
            <a:ext cx="7857449" cy="376950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35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(600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3500" b="1" dirty="0" smtClean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738798" y="10318917"/>
            <a:ext cx="7857449" cy="376613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738798" y="15047670"/>
            <a:ext cx="7857449" cy="47377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79735" tIns="89868" rIns="179735" bIns="89868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7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35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590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×416</a:t>
            </a:r>
            <a:r>
              <a:rPr lang="ja-JP" altLang="en-US" sz="3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90743" y="1990463"/>
            <a:ext cx="12025695" cy="232333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9735" tIns="89868" rIns="179735" bIns="89868" anchor="ctr"/>
          <a:lstStyle/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A2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(594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3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）の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00297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3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図 19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2"/>
            <a:ext cx="15339747" cy="21600000"/>
          </a:xfrm>
          <a:prstGeom prst="rect">
            <a:avLst/>
          </a:prstGeom>
        </p:spPr>
      </p:pic>
      <p:sp>
        <p:nvSpPr>
          <p:cNvPr id="170" name="正方形/長方形 169"/>
          <p:cNvSpPr/>
          <p:nvPr/>
        </p:nvSpPr>
        <p:spPr>
          <a:xfrm>
            <a:off x="342023" y="238538"/>
            <a:ext cx="6782626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600" i="1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サッカースクール</a:t>
            </a:r>
          </a:p>
        </p:txBody>
      </p:sp>
      <p:sp>
        <p:nvSpPr>
          <p:cNvPr id="171" name="正方形/長方形 170"/>
          <p:cNvSpPr/>
          <p:nvPr/>
        </p:nvSpPr>
        <p:spPr>
          <a:xfrm>
            <a:off x="342023" y="750564"/>
            <a:ext cx="5351145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0" i="1" dirty="0" err="1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askul</a:t>
            </a:r>
            <a:endParaRPr lang="ja-JP" altLang="en-US" sz="18000" i="1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2" name="正方形/長方形 171"/>
          <p:cNvSpPr/>
          <p:nvPr/>
        </p:nvSpPr>
        <p:spPr>
          <a:xfrm>
            <a:off x="8694915" y="2487463"/>
            <a:ext cx="5607625" cy="6924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i="1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めざせ！ファンタジスタ！</a:t>
            </a:r>
          </a:p>
        </p:txBody>
      </p:sp>
      <p:sp>
        <p:nvSpPr>
          <p:cNvPr id="173" name="正方形/長方形 172"/>
          <p:cNvSpPr/>
          <p:nvPr/>
        </p:nvSpPr>
        <p:spPr>
          <a:xfrm rot="970360">
            <a:off x="-498657" y="5299298"/>
            <a:ext cx="11644112" cy="7411510"/>
          </a:xfrm>
          <a:prstGeom prst="rect">
            <a:avLst/>
          </a:prstGeom>
        </p:spPr>
        <p:txBody>
          <a:bodyPr wrap="none">
            <a:prstTxWarp prst="textArchUp">
              <a:avLst>
                <a:gd name="adj" fmla="val 12707089"/>
              </a:avLst>
            </a:prstTxWarp>
            <a:spAutoFit/>
          </a:bodyPr>
          <a:lstStyle/>
          <a:p>
            <a:r>
              <a:rPr lang="ja-JP" altLang="en-US" sz="6000" dirty="0">
                <a:solidFill>
                  <a:srgbClr val="EF8200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無料体験会受付中！</a:t>
            </a:r>
          </a:p>
        </p:txBody>
      </p:sp>
      <p:sp>
        <p:nvSpPr>
          <p:cNvPr id="174" name="正方形/長方形 173"/>
          <p:cNvSpPr/>
          <p:nvPr/>
        </p:nvSpPr>
        <p:spPr>
          <a:xfrm>
            <a:off x="539511" y="5982274"/>
            <a:ext cx="11109233" cy="964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400"/>
              </a:lnSpc>
            </a:pPr>
            <a:r>
              <a:rPr lang="ja-JP" altLang="en-US" sz="2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</a:t>
            </a:r>
          </a:p>
          <a:p>
            <a:pPr>
              <a:lnSpc>
                <a:spcPts val="3400"/>
              </a:lnSpc>
            </a:pPr>
            <a:r>
              <a:rPr lang="ja-JP" altLang="en-US" sz="25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</a:t>
            </a:r>
          </a:p>
        </p:txBody>
      </p:sp>
      <p:sp>
        <p:nvSpPr>
          <p:cNvPr id="175" name="正方形/長方形 174"/>
          <p:cNvSpPr/>
          <p:nvPr/>
        </p:nvSpPr>
        <p:spPr>
          <a:xfrm>
            <a:off x="558561" y="7052251"/>
            <a:ext cx="44896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幼児</a:t>
            </a:r>
            <a:r>
              <a:rPr lang="ja-JP" altLang="en-US" dirty="0" smtClean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endParaRPr lang="ja-JP" altLang="en-US" dirty="0">
              <a:solidFill>
                <a:srgbClr val="21AB3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6" name="正方形/長方形 175"/>
          <p:cNvSpPr/>
          <p:nvPr/>
        </p:nvSpPr>
        <p:spPr>
          <a:xfrm>
            <a:off x="558561" y="8897704"/>
            <a:ext cx="44896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小学校低学年</a:t>
            </a:r>
            <a:r>
              <a:rPr lang="ja-JP" altLang="en-US" dirty="0" smtClean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endParaRPr lang="ja-JP" altLang="en-US" dirty="0">
              <a:solidFill>
                <a:srgbClr val="21AB3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7" name="正方形/長方形 176"/>
          <p:cNvSpPr/>
          <p:nvPr/>
        </p:nvSpPr>
        <p:spPr>
          <a:xfrm>
            <a:off x="558561" y="10699431"/>
            <a:ext cx="44896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小学校高学年</a:t>
            </a:r>
            <a:r>
              <a:rPr lang="ja-JP" altLang="en-US" dirty="0" smtClean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endParaRPr lang="ja-JP" altLang="en-US" dirty="0">
              <a:solidFill>
                <a:srgbClr val="21AB3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8" name="正方形/長方形 177"/>
          <p:cNvSpPr/>
          <p:nvPr/>
        </p:nvSpPr>
        <p:spPr>
          <a:xfrm>
            <a:off x="539511" y="7765742"/>
            <a:ext cx="95677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</a:p>
        </p:txBody>
      </p:sp>
      <p:sp>
        <p:nvSpPr>
          <p:cNvPr id="179" name="正方形/長方形 178"/>
          <p:cNvSpPr/>
          <p:nvPr/>
        </p:nvSpPr>
        <p:spPr>
          <a:xfrm>
            <a:off x="558561" y="12456278"/>
            <a:ext cx="448969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中学校</a:t>
            </a:r>
            <a:r>
              <a:rPr lang="ja-JP" altLang="en-US" dirty="0" smtClean="0">
                <a:solidFill>
                  <a:srgbClr val="21AB38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コース</a:t>
            </a:r>
            <a:endParaRPr lang="ja-JP" altLang="en-US" dirty="0">
              <a:solidFill>
                <a:srgbClr val="21AB38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0" name="正方形/長方形 179"/>
          <p:cNvSpPr/>
          <p:nvPr/>
        </p:nvSpPr>
        <p:spPr>
          <a:xfrm>
            <a:off x="672861" y="14647897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入会の流れ</a:t>
            </a:r>
          </a:p>
        </p:txBody>
      </p:sp>
      <p:sp>
        <p:nvSpPr>
          <p:cNvPr id="181" name="正方形/長方形 180"/>
          <p:cNvSpPr/>
          <p:nvPr/>
        </p:nvSpPr>
        <p:spPr>
          <a:xfrm>
            <a:off x="773553" y="15375149"/>
            <a:ext cx="3036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電話・</a:t>
            </a:r>
            <a:r>
              <a:rPr lang="en-US" altLang="ja-JP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</a:t>
            </a:r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または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メールにて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</a:t>
            </a:r>
          </a:p>
        </p:txBody>
      </p:sp>
      <p:sp>
        <p:nvSpPr>
          <p:cNvPr id="182" name="正方形/長方形 181"/>
          <p:cNvSpPr/>
          <p:nvPr/>
        </p:nvSpPr>
        <p:spPr>
          <a:xfrm>
            <a:off x="4597901" y="15375149"/>
            <a:ext cx="3036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担当より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電話にて日程・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会場のご案内</a:t>
            </a:r>
          </a:p>
        </p:txBody>
      </p:sp>
      <p:sp>
        <p:nvSpPr>
          <p:cNvPr id="183" name="正方形/長方形 182"/>
          <p:cNvSpPr/>
          <p:nvPr/>
        </p:nvSpPr>
        <p:spPr>
          <a:xfrm>
            <a:off x="8455299" y="15590593"/>
            <a:ext cx="204578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無料体験会</a:t>
            </a:r>
          </a:p>
          <a:p>
            <a:pPr algn="ctr"/>
            <a:r>
              <a:rPr lang="zh-CN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参加</a:t>
            </a:r>
            <a:endParaRPr lang="ja-JP" altLang="en-US" sz="2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4" name="正方形/長方形 183"/>
          <p:cNvSpPr/>
          <p:nvPr/>
        </p:nvSpPr>
        <p:spPr>
          <a:xfrm>
            <a:off x="11658722" y="15375149"/>
            <a:ext cx="303638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無料体験後、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ご希望に添えたら</a:t>
            </a:r>
          </a:p>
          <a:p>
            <a:r>
              <a:rPr lang="ja-JP" altLang="en-US" sz="28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ご入会申し込み</a:t>
            </a:r>
          </a:p>
        </p:txBody>
      </p:sp>
      <p:sp>
        <p:nvSpPr>
          <p:cNvPr id="185" name="正方形/長方形 184"/>
          <p:cNvSpPr/>
          <p:nvPr/>
        </p:nvSpPr>
        <p:spPr>
          <a:xfrm>
            <a:off x="533399" y="16807769"/>
            <a:ext cx="7008650" cy="11387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サッカースクール</a:t>
            </a:r>
            <a:r>
              <a:rPr lang="ja-JP" altLang="en-US" sz="6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アスクル</a:t>
            </a:r>
          </a:p>
        </p:txBody>
      </p:sp>
      <p:sp>
        <p:nvSpPr>
          <p:cNvPr id="186" name="正方形/長方形 185"/>
          <p:cNvSpPr/>
          <p:nvPr/>
        </p:nvSpPr>
        <p:spPr>
          <a:xfrm>
            <a:off x="533399" y="18174253"/>
            <a:ext cx="7667625" cy="18928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800"/>
              </a:lnSpc>
            </a:pPr>
            <a:r>
              <a:rPr lang="en-US" altLang="ja-JP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TEL:03-1234-1111</a:t>
            </a:r>
          </a:p>
          <a:p>
            <a:pPr>
              <a:lnSpc>
                <a:spcPts val="4800"/>
              </a:lnSpc>
            </a:pPr>
            <a:r>
              <a:rPr lang="en-US" altLang="ja-JP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FAX:   03-1234-1112</a:t>
            </a:r>
          </a:p>
          <a:p>
            <a:pPr>
              <a:lnSpc>
                <a:spcPts val="4800"/>
              </a:lnSpc>
            </a:pPr>
            <a:r>
              <a:rPr lang="en-US" altLang="ja-JP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</a:t>
            </a:r>
            <a:r>
              <a:rPr lang="en-US" altLang="ja-JP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/</a:t>
            </a:r>
            <a:endParaRPr lang="en-US" altLang="ja-JP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87" name="正方形/長方形 186"/>
          <p:cNvSpPr/>
          <p:nvPr/>
        </p:nvSpPr>
        <p:spPr>
          <a:xfrm>
            <a:off x="533399" y="20597741"/>
            <a:ext cx="76676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●定休日／毎週水曜日　●営業時間／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</a:t>
            </a:r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00〜19</a:t>
            </a:r>
            <a:r>
              <a:rPr lang="zh-TW" altLang="en-US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：</a:t>
            </a:r>
            <a:r>
              <a:rPr lang="en-US" altLang="zh-TW" sz="22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00</a:t>
            </a:r>
            <a:endParaRPr lang="ja-JP" altLang="en-US" sz="22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88" name="正方形/長方形 187"/>
          <p:cNvSpPr/>
          <p:nvPr/>
        </p:nvSpPr>
        <p:spPr>
          <a:xfrm>
            <a:off x="539511" y="9620756"/>
            <a:ext cx="95677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</a:p>
        </p:txBody>
      </p:sp>
      <p:sp>
        <p:nvSpPr>
          <p:cNvPr id="189" name="正方形/長方形 188"/>
          <p:cNvSpPr/>
          <p:nvPr/>
        </p:nvSpPr>
        <p:spPr>
          <a:xfrm>
            <a:off x="539511" y="11391928"/>
            <a:ext cx="95677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</a:p>
        </p:txBody>
      </p:sp>
      <p:sp>
        <p:nvSpPr>
          <p:cNvPr id="190" name="正方形/長方形 189"/>
          <p:cNvSpPr/>
          <p:nvPr/>
        </p:nvSpPr>
        <p:spPr>
          <a:xfrm>
            <a:off x="539511" y="13145344"/>
            <a:ext cx="956777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○○○○○○○○○○○○○○○○○○○○○○○○○○○○○○○○○○</a:t>
            </a:r>
          </a:p>
          <a:p>
            <a:r>
              <a:rPr lang="ja-JP" altLang="en-US" sz="21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○○○○○○○○○○○○○○○○○○○○○○○○○○○○</a:t>
            </a:r>
          </a:p>
        </p:txBody>
      </p:sp>
      <p:sp>
        <p:nvSpPr>
          <p:cNvPr id="191" name="正方形/長方形 190"/>
          <p:cNvSpPr/>
          <p:nvPr/>
        </p:nvSpPr>
        <p:spPr>
          <a:xfrm>
            <a:off x="533399" y="19990879"/>
            <a:ext cx="7667625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〒135−0061</a:t>
            </a:r>
            <a:r>
              <a:rPr lang="ja-JP" altLang="en-US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　東京都江東区豊洲</a:t>
            </a:r>
            <a:r>
              <a:rPr lang="en-US" altLang="ja-JP" sz="2800" dirty="0">
                <a:solidFill>
                  <a:schemeClr val="bg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3-2-3</a:t>
            </a:r>
            <a:endParaRPr lang="ja-JP" altLang="en-US" sz="2800" dirty="0">
              <a:solidFill>
                <a:schemeClr val="bg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92" name="正方形/長方形 191"/>
          <p:cNvSpPr/>
          <p:nvPr/>
        </p:nvSpPr>
        <p:spPr>
          <a:xfrm>
            <a:off x="3041836" y="7121500"/>
            <a:ext cx="46410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00〈120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〉</a:t>
            </a:r>
            <a:endParaRPr lang="ja-JP" altLang="en-US" sz="3000" dirty="0"/>
          </a:p>
        </p:txBody>
      </p:sp>
      <p:sp>
        <p:nvSpPr>
          <p:cNvPr id="193" name="正方形/長方形 192"/>
          <p:cNvSpPr/>
          <p:nvPr/>
        </p:nvSpPr>
        <p:spPr>
          <a:xfrm>
            <a:off x="4851692" y="8966953"/>
            <a:ext cx="46410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00〈120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〉</a:t>
            </a:r>
            <a:endParaRPr lang="ja-JP" altLang="en-US" sz="3000" dirty="0"/>
          </a:p>
        </p:txBody>
      </p:sp>
      <p:sp>
        <p:nvSpPr>
          <p:cNvPr id="194" name="正方形/長方形 193"/>
          <p:cNvSpPr/>
          <p:nvPr/>
        </p:nvSpPr>
        <p:spPr>
          <a:xfrm>
            <a:off x="4851692" y="10768680"/>
            <a:ext cx="46410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00〈120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〉</a:t>
            </a:r>
            <a:endParaRPr lang="ja-JP" altLang="en-US" sz="3000" dirty="0"/>
          </a:p>
        </p:txBody>
      </p:sp>
      <p:sp>
        <p:nvSpPr>
          <p:cNvPr id="195" name="正方形/長方形 194"/>
          <p:cNvSpPr/>
          <p:nvPr/>
        </p:nvSpPr>
        <p:spPr>
          <a:xfrm>
            <a:off x="3502860" y="12525527"/>
            <a:ext cx="464101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00〜00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00〈120</a:t>
            </a:r>
            <a:r>
              <a:rPr lang="ja-JP" altLang="en-US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en-US" altLang="ja-JP" sz="3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〉</a:t>
            </a:r>
            <a:endParaRPr lang="ja-JP" altLang="en-US" sz="3000" dirty="0"/>
          </a:p>
        </p:txBody>
      </p:sp>
      <p:sp>
        <p:nvSpPr>
          <p:cNvPr id="197" name="正方形/長方形 196"/>
          <p:cNvSpPr/>
          <p:nvPr/>
        </p:nvSpPr>
        <p:spPr>
          <a:xfrm>
            <a:off x="9993734" y="8117079"/>
            <a:ext cx="4672800" cy="585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lang="en-US" altLang="ja-JP" sz="5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ja-JP" altLang="en-US" sz="5400" dirty="0"/>
          </a:p>
        </p:txBody>
      </p:sp>
      <p:sp>
        <p:nvSpPr>
          <p:cNvPr id="198" name="正方形/長方形 197"/>
          <p:cNvSpPr/>
          <p:nvPr/>
        </p:nvSpPr>
        <p:spPr>
          <a:xfrm>
            <a:off x="9352709" y="17067766"/>
            <a:ext cx="5342400" cy="3877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プレゼンテーション1" id="{C85ADC12-09E9-4162-BF4B-DA7AAD490AEA}" vid="{B7C32699-F9B0-4000-B132-E7DE21CD5380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</Template>
  <TotalTime>0</TotalTime>
  <Words>628</Words>
  <Application>Microsoft Office PowerPoint</Application>
  <PresentationFormat>ユーザー設定</PresentationFormat>
  <Paragraphs>65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/>
  <cp:lastModifiedBy/>
  <cp:revision>2</cp:revision>
  <dcterms:created xsi:type="dcterms:W3CDTF">2013-07-04T10:57:13Z</dcterms:created>
  <dcterms:modified xsi:type="dcterms:W3CDTF">2014-02-27T06:20:16Z</dcterms:modified>
</cp:coreProperties>
</file>