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368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2014/6/12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5108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7"/>
            <a:ext cx="21602700" cy="30490042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696271" y="2240223"/>
            <a:ext cx="5615640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13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</a:t>
            </a:r>
            <a:r>
              <a:rPr lang="ja-JP" altLang="en-US" sz="13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712867" y="11281810"/>
            <a:ext cx="1180804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9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9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</a:t>
            </a:r>
            <a:r>
              <a:rPr lang="ja-JP" altLang="en-US" sz="9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日（体育の日）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3751909" y="11281810"/>
            <a:ext cx="565250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AM9:00〜</a:t>
            </a:r>
            <a:endParaRPr lang="ja-JP" altLang="en-US" sz="9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853708" y="12978047"/>
            <a:ext cx="8007320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雨天の場合は</a:t>
            </a:r>
            <a:r>
              <a:rPr lang="en-US" altLang="ja-JP" sz="5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</a:t>
            </a:r>
            <a:r>
              <a:rPr lang="ja-JP" altLang="en-US" sz="5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5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19</a:t>
            </a:r>
            <a:r>
              <a:rPr lang="ja-JP" altLang="en-US" sz="5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956270" y="14466084"/>
            <a:ext cx="13649891" cy="1708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場所：アスクル小学校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534535" y="17334010"/>
            <a:ext cx="7372614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400"/>
              </a:lnSpc>
            </a:pP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・町内対抗</a:t>
            </a:r>
            <a:r>
              <a:rPr lang="ja-JP" altLang="en-US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リレー</a:t>
            </a:r>
            <a:endParaRPr lang="en-US" altLang="ja-JP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7400"/>
              </a:lnSpc>
            </a:pPr>
            <a:r>
              <a:rPr lang="ja-JP" altLang="en-US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玉入れ	</a:t>
            </a:r>
          </a:p>
          <a:p>
            <a:pPr>
              <a:lnSpc>
                <a:spcPts val="7400"/>
              </a:lnSpc>
            </a:pP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・鈴わり	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2624940" y="17334010"/>
            <a:ext cx="6604838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400"/>
              </a:lnSpc>
            </a:pP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・パン食い競争	</a:t>
            </a:r>
          </a:p>
          <a:p>
            <a:pPr>
              <a:lnSpc>
                <a:spcPts val="7400"/>
              </a:lnSpc>
            </a:pP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・大玉ころがし</a:t>
            </a:r>
          </a:p>
          <a:p>
            <a:pPr>
              <a:lnSpc>
                <a:spcPts val="7400"/>
              </a:lnSpc>
            </a:pPr>
            <a:r>
              <a:rPr lang="en-US" altLang="ja-JP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模擬店多数	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082956" y="28902667"/>
            <a:ext cx="141034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4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主催：大運動会運営委員会　</a:t>
            </a:r>
            <a:r>
              <a:rPr lang="en-US" altLang="zh-TW" sz="4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03‐1234‐1111</a:t>
            </a:r>
            <a:endParaRPr lang="ja-JP" altLang="en-US" sz="4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290" y="4434704"/>
            <a:ext cx="18315201" cy="4912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148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2014-06-12T12:23:22Z</dcterms:modified>
</cp:coreProperties>
</file>