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21142325" cy="30035500"/>
  <p:defaultTextStyle>
    <a:defPPr>
      <a:defRPr lang="ja-JP"/>
    </a:defPPr>
    <a:lvl1pPr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419225" indent="-962025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840038" indent="-1925638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4260850" indent="-2889250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5681663" indent="-3852863" algn="l" defTabSz="2840038" rtl="0" fontAlgn="base">
      <a:spcBef>
        <a:spcPct val="0"/>
      </a:spcBef>
      <a:spcAft>
        <a:spcPct val="0"/>
      </a:spcAft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5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368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4066" y="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2014/6/10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51263"/>
            <a:ext cx="7185025" cy="101425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89" tIns="139944" rIns="279889" bIns="13994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3" y="14455668"/>
            <a:ext cx="16913860" cy="11827799"/>
          </a:xfrm>
          <a:prstGeom prst="rect">
            <a:avLst/>
          </a:prstGeom>
        </p:spPr>
        <p:txBody>
          <a:bodyPr vert="horz" lIns="279889" tIns="139944" rIns="279889" bIns="139944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l" defTabSz="8697550" fontAlgn="auto">
              <a:spcBef>
                <a:spcPts val="0"/>
              </a:spcBef>
              <a:spcAft>
                <a:spcPts val="0"/>
              </a:spcAft>
              <a:defRPr sz="37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4066" y="28527001"/>
            <a:ext cx="9163322" cy="1508501"/>
          </a:xfrm>
          <a:prstGeom prst="rect">
            <a:avLst/>
          </a:prstGeom>
        </p:spPr>
        <p:txBody>
          <a:bodyPr vert="horz" lIns="279889" tIns="139944" rIns="279889" bIns="139944" rtlCol="0" anchor="b"/>
          <a:lstStyle>
            <a:lvl1pPr algn="r" defTabSz="8697550" fontAlgn="auto">
              <a:spcBef>
                <a:spcPts val="0"/>
              </a:spcBef>
              <a:spcAft>
                <a:spcPts val="0"/>
              </a:spcAft>
              <a:defRPr sz="37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342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19225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0038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0850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1663" algn="l" defTabSz="2840038" rtl="0" fontAlgn="base">
      <a:spcBef>
        <a:spcPct val="30000"/>
      </a:spcBef>
      <a:spcAft>
        <a:spcPct val="0"/>
      </a:spcAft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rtlCol="0">
            <a:normAutofit/>
          </a:bodyPr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485900" y="1624013"/>
            <a:ext cx="18630900" cy="589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85900" y="8118475"/>
            <a:ext cx="18630900" cy="193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254980" tIns="127490" rIns="254980" bIns="1274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900" y="28265438"/>
            <a:ext cx="4859338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6/10/2014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6450" y="28265438"/>
            <a:ext cx="7289800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 defTabSz="2841501" fontAlgn="auto">
              <a:spcBef>
                <a:spcPts val="0"/>
              </a:spcBef>
              <a:spcAft>
                <a:spcPts val="0"/>
              </a:spcAft>
              <a:defRPr sz="28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7463" y="28265438"/>
            <a:ext cx="4859337" cy="1624012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 defTabSz="2841501" fontAlgn="auto">
              <a:spcBef>
                <a:spcPts val="0"/>
              </a:spcBef>
              <a:spcAft>
                <a:spcPts val="0"/>
              </a:spcAft>
              <a:defRPr sz="28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2pPr>
      <a:lvl3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3pPr>
      <a:lvl4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4pPr>
      <a:lvl5pPr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2166938" rtl="0" fontAlgn="base">
        <a:lnSpc>
          <a:spcPct val="90000"/>
        </a:lnSpc>
        <a:spcBef>
          <a:spcPct val="0"/>
        </a:spcBef>
        <a:spcAft>
          <a:spcPct val="0"/>
        </a:spcAft>
        <a:defRPr kumimoji="1" sz="104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541338" indent="-541338" algn="l" defTabSz="2166938" rtl="0" fontAlgn="base">
        <a:lnSpc>
          <a:spcPct val="90000"/>
        </a:lnSpc>
        <a:spcBef>
          <a:spcPts val="2375"/>
        </a:spcBef>
        <a:spcAft>
          <a:spcPct val="0"/>
        </a:spcAft>
        <a:buFont typeface="Arial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56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863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25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00" indent="-541338" algn="l" defTabSz="2166938" rtl="0" fontAlgn="base">
        <a:lnSpc>
          <a:spcPct val="90000"/>
        </a:lnSpc>
        <a:spcBef>
          <a:spcPts val="1188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1840"/>
            <a:ext cx="21601938" cy="30493271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3313991" y="10006267"/>
            <a:ext cx="14861761" cy="3016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お願いします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379714" y="15472147"/>
            <a:ext cx="1473031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Quiet please</a:t>
            </a:r>
            <a:endParaRPr lang="ja-JP" altLang="en-US" sz="18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85751" y="4083835"/>
            <a:ext cx="15118241" cy="45550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お静かに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114</Words>
  <Application>Microsoft Office PowerPoint</Application>
  <PresentationFormat>ユーザー設定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2014-06-10T11:26:15Z</dcterms:modified>
</cp:coreProperties>
</file>