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9" d="100"/>
          <a:sy n="29" d="100"/>
        </p:scale>
        <p:origin x="-1950" y="-10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2014/6/11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3072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67"/>
            <a:ext cx="21606289" cy="3049080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914409" y="2443428"/>
            <a:ext cx="1253420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09</a:t>
            </a:r>
            <a:r>
              <a:rPr lang="ja-JP" altLang="en-US" sz="9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9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01</a:t>
            </a:r>
            <a:r>
              <a:rPr lang="ja-JP" altLang="en-US" sz="9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  <a:r>
              <a:rPr lang="en-US" altLang="ja-JP" sz="9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〜09</a:t>
            </a:r>
            <a:r>
              <a:rPr lang="ja-JP" altLang="en-US" sz="9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9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30</a:t>
            </a:r>
            <a:r>
              <a:rPr lang="ja-JP" altLang="en-US" sz="9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72537" y="25642087"/>
            <a:ext cx="66479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ひとつひとつの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012260" y="26861307"/>
            <a:ext cx="755847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丁寧な確認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3164144" y="28897709"/>
            <a:ext cx="84946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を徹底しましょう！</a:t>
            </a:r>
          </a:p>
        </p:txBody>
      </p:sp>
      <p:cxnSp>
        <p:nvCxnSpPr>
          <p:cNvPr id="8" name="直線コネクタ 7"/>
          <p:cNvCxnSpPr/>
          <p:nvPr/>
        </p:nvCxnSpPr>
        <p:spPr>
          <a:xfrm>
            <a:off x="541866" y="27877283"/>
            <a:ext cx="6408000" cy="0"/>
          </a:xfrm>
          <a:prstGeom prst="line">
            <a:avLst/>
          </a:prstGeom>
          <a:ln w="1080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14655915" y="27877283"/>
            <a:ext cx="6408000" cy="0"/>
          </a:xfrm>
          <a:prstGeom prst="line">
            <a:avLst/>
          </a:prstGeom>
          <a:ln w="1080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7525" y="499073"/>
            <a:ext cx="3944361" cy="24646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127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2014-06-11T01:32:48Z</dcterms:modified>
</cp:coreProperties>
</file>