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F87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280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02101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63" y="7411530"/>
            <a:ext cx="19647936" cy="1964793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463518" y="1246515"/>
            <a:ext cx="1993597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800" dirty="0">
                <a:solidFill>
                  <a:srgbClr val="1C1F8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PDCA</a:t>
            </a:r>
            <a:r>
              <a:rPr lang="ja-JP" altLang="en-US" sz="16800" dirty="0">
                <a:solidFill>
                  <a:srgbClr val="1C1F8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サイクルを</a:t>
            </a:r>
          </a:p>
          <a:p>
            <a:r>
              <a:rPr lang="ja-JP" altLang="en-US" sz="16800" dirty="0">
                <a:solidFill>
                  <a:srgbClr val="1C1F8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習慣化</a:t>
            </a:r>
            <a:r>
              <a:rPr lang="ja-JP" altLang="en-US" sz="16800" dirty="0" smtClean="0">
                <a:solidFill>
                  <a:srgbClr val="1C1F8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しましょう</a:t>
            </a:r>
            <a:r>
              <a:rPr lang="en-US" altLang="ja-JP" sz="16800" dirty="0" smtClean="0">
                <a:solidFill>
                  <a:srgbClr val="1C1F8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16800" dirty="0">
              <a:solidFill>
                <a:srgbClr val="1C1F87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590518" y="12264789"/>
            <a:ext cx="30572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（計画）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711104" y="13994642"/>
            <a:ext cx="6719829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500"/>
              </a:lnSpc>
            </a:pPr>
            <a:r>
              <a:rPr lang="ja-JP" altLang="en-US" sz="4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従来の実績や将来の予測などをもとにして業務計画を作成する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814634" y="12295697"/>
            <a:ext cx="521168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（実施・実行）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1175643" y="14046500"/>
            <a:ext cx="6673622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計画に沿って業務を行う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11104" y="17963732"/>
            <a:ext cx="6719829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500"/>
              </a:lnSpc>
            </a:pPr>
            <a:r>
              <a:rPr lang="ja-JP" altLang="en-US" sz="46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実施が計画に</a:t>
            </a:r>
            <a:r>
              <a:rPr lang="ja-JP" altLang="en-US" sz="4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沿っていない部分を調べて処置をする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535217" y="22158215"/>
            <a:ext cx="521168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（処置・改善）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175643" y="17978128"/>
            <a:ext cx="6673622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500"/>
              </a:lnSpc>
            </a:pPr>
            <a:r>
              <a:rPr lang="ja-JP" altLang="en-US" sz="4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業務の実施が計画に沿っているかどうかを確認する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0818361" y="22159694"/>
            <a:ext cx="521168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（点検・評価）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9263514" y="28930081"/>
            <a:ext cx="313419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60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職場</a:t>
            </a:r>
            <a:r>
              <a:rPr lang="ja-JP" altLang="en-US" sz="4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委員会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573" y="22899813"/>
            <a:ext cx="990602" cy="94488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941" y="21093783"/>
            <a:ext cx="2255525" cy="96012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3947" y="22876953"/>
            <a:ext cx="850394" cy="99060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127" y="21057207"/>
            <a:ext cx="3980696" cy="1033274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1080" y="10697525"/>
            <a:ext cx="871730" cy="94488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616" y="11233974"/>
            <a:ext cx="1725172" cy="960122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782" y="10737149"/>
            <a:ext cx="710185" cy="94488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640" y="11169966"/>
            <a:ext cx="2657861" cy="1024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182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2014-07-30T01:34:48Z</dcterms:created>
  <dcterms:modified xsi:type="dcterms:W3CDTF">2014-07-30T01:34:56Z</dcterms:modified>
</cp:coreProperties>
</file>