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368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2014/6/10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9516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0"/>
            <a:ext cx="21600000" cy="3049053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22" y="1312556"/>
            <a:ext cx="12205428" cy="514539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8" y="7598477"/>
            <a:ext cx="8278235" cy="888929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961" y="14183567"/>
            <a:ext cx="8435108" cy="819065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984" y="21356808"/>
            <a:ext cx="7632208" cy="755600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8686" y="20809691"/>
            <a:ext cx="4084328" cy="8650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108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2014-06-10T08:50:48Z</dcterms:modified>
</cp:coreProperties>
</file>