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21602700" cy="30495875"/>
  <p:notesSz cx="21142325" cy="30035500"/>
  <p:defaultTextStyle>
    <a:defPPr>
      <a:defRPr lang="ja-JP"/>
    </a:defPPr>
    <a:lvl1pPr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419225" indent="-962025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840038" indent="-1925638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4260850" indent="-2889250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5681663" indent="-3852863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098"/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28" d="100"/>
          <a:sy n="28" d="100"/>
        </p:scale>
        <p:origin x="-1446" y="-150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9163322" cy="1508501"/>
          </a:xfrm>
          <a:prstGeom prst="rect">
            <a:avLst/>
          </a:prstGeom>
        </p:spPr>
        <p:txBody>
          <a:bodyPr vert="horz" lIns="279889" tIns="139944" rIns="279889" bIns="139944" rtlCol="0"/>
          <a:lstStyle>
            <a:lvl1pPr algn="l" defTabSz="8697550" fontAlgn="auto">
              <a:spcBef>
                <a:spcPts val="0"/>
              </a:spcBef>
              <a:spcAft>
                <a:spcPts val="0"/>
              </a:spcAft>
              <a:defRPr sz="37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11974066" y="1"/>
            <a:ext cx="9163322" cy="1508501"/>
          </a:xfrm>
          <a:prstGeom prst="rect">
            <a:avLst/>
          </a:prstGeom>
        </p:spPr>
        <p:txBody>
          <a:bodyPr vert="horz" lIns="279889" tIns="139944" rIns="279889" bIns="139944" rtlCol="0"/>
          <a:lstStyle>
            <a:lvl1pPr algn="r" defTabSz="8697550" fontAlgn="auto">
              <a:spcBef>
                <a:spcPts val="0"/>
              </a:spcBef>
              <a:spcAft>
                <a:spcPts val="0"/>
              </a:spcAft>
              <a:defRPr sz="37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2014/6/23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978650" y="3751263"/>
            <a:ext cx="7185025" cy="101425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279889" tIns="139944" rIns="279889" bIns="139944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114233" y="14455668"/>
            <a:ext cx="16913860" cy="11827799"/>
          </a:xfrm>
          <a:prstGeom prst="rect">
            <a:avLst/>
          </a:prstGeom>
        </p:spPr>
        <p:txBody>
          <a:bodyPr vert="horz" lIns="279889" tIns="139944" rIns="279889" bIns="139944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28527001"/>
            <a:ext cx="9163322" cy="1508501"/>
          </a:xfrm>
          <a:prstGeom prst="rect">
            <a:avLst/>
          </a:prstGeom>
        </p:spPr>
        <p:txBody>
          <a:bodyPr vert="horz" lIns="279889" tIns="139944" rIns="279889" bIns="139944" rtlCol="0" anchor="b"/>
          <a:lstStyle>
            <a:lvl1pPr algn="l" defTabSz="8697550" fontAlgn="auto">
              <a:spcBef>
                <a:spcPts val="0"/>
              </a:spcBef>
              <a:spcAft>
                <a:spcPts val="0"/>
              </a:spcAft>
              <a:defRPr sz="37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11974066" y="28527001"/>
            <a:ext cx="9163322" cy="1508501"/>
          </a:xfrm>
          <a:prstGeom prst="rect">
            <a:avLst/>
          </a:prstGeom>
        </p:spPr>
        <p:txBody>
          <a:bodyPr vert="horz" lIns="279889" tIns="139944" rIns="279889" bIns="139944" rtlCol="0" anchor="b"/>
          <a:lstStyle>
            <a:lvl1pPr algn="r" defTabSz="8697550" fontAlgn="auto">
              <a:spcBef>
                <a:spcPts val="0"/>
              </a:spcBef>
              <a:spcAft>
                <a:spcPts val="0"/>
              </a:spcAft>
              <a:defRPr sz="37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634219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19225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0038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0850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1663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rtlCol="0">
            <a:normAutofit/>
          </a:bodyPr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85900" y="1624013"/>
            <a:ext cx="18630900" cy="589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85900" y="8118475"/>
            <a:ext cx="18630900" cy="193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900" y="28265438"/>
            <a:ext cx="4859338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6450" y="28265438"/>
            <a:ext cx="7289800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 defTabSz="2841501" fontAlgn="auto">
              <a:spcBef>
                <a:spcPts val="0"/>
              </a:spcBef>
              <a:spcAft>
                <a:spcPts val="0"/>
              </a:spcAft>
              <a:defRPr sz="2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7463" y="28265438"/>
            <a:ext cx="4859337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2pPr>
      <a:lvl3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3pPr>
      <a:lvl4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4pPr>
      <a:lvl5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541338" indent="-541338" algn="l" defTabSz="2166938" rtl="0" fontAlgn="base">
        <a:lnSpc>
          <a:spcPct val="90000"/>
        </a:lnSpc>
        <a:spcBef>
          <a:spcPts val="2375"/>
        </a:spcBef>
        <a:spcAft>
          <a:spcPct val="0"/>
        </a:spcAft>
        <a:buFont typeface="Arial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56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863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25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1842"/>
            <a:ext cx="21601938" cy="30493267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3313991" y="10006267"/>
            <a:ext cx="14861761" cy="30162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9000" b="1" dirty="0">
                <a:solidFill>
                  <a:srgbClr val="004098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お願いします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3379714" y="15472147"/>
            <a:ext cx="14730315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0" b="1" dirty="0">
                <a:solidFill>
                  <a:srgbClr val="004098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Quiet please</a:t>
            </a:r>
            <a:endParaRPr lang="ja-JP" altLang="en-US" sz="18000" b="1" dirty="0">
              <a:solidFill>
                <a:srgbClr val="004098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3185751" y="4083835"/>
            <a:ext cx="15118241" cy="45550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600" b="1" dirty="0">
                <a:solidFill>
                  <a:srgbClr val="004098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お静かに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114</Words>
  <Application>Microsoft Office PowerPoint</Application>
  <PresentationFormat>ユーザー設定</PresentationFormat>
  <Paragraphs>20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/>
  <cp:lastModifiedBy/>
  <cp:revision>2</cp:revision>
  <dcterms:created xsi:type="dcterms:W3CDTF">2013-07-04T10:57:13Z</dcterms:created>
  <dcterms:modified xsi:type="dcterms:W3CDTF">2014-06-23T02:12:40Z</dcterms:modified>
</cp:coreProperties>
</file>