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F3A"/>
    <a:srgbClr val="EA5710"/>
    <a:srgbClr val="1C1F87"/>
    <a:srgbClr val="006932"/>
    <a:srgbClr val="E4007E"/>
    <a:srgbClr val="008CD6"/>
    <a:srgbClr val="FFF000"/>
    <a:srgbClr val="FF6699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6" d="100"/>
          <a:sy n="16" d="100"/>
        </p:scale>
        <p:origin x="-2280" y="-12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2014/7/30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664035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1843"/>
            <a:ext cx="21600000" cy="30490531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594090" y="806080"/>
            <a:ext cx="9033242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500" dirty="0">
                <a:solidFill>
                  <a:srgbClr val="FFF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みんなの力で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594090" y="2452786"/>
            <a:ext cx="19154281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安全・快適・効率的な</a:t>
            </a:r>
          </a:p>
          <a:p>
            <a:r>
              <a:rPr lang="ja-JP" altLang="en-US" sz="15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職場作り</a:t>
            </a:r>
            <a:r>
              <a:rPr lang="ja-JP" altLang="en-US" sz="158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を！！</a:t>
            </a:r>
            <a:endParaRPr lang="ja-JP" altLang="en-US" sz="15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394316" y="12653346"/>
            <a:ext cx="83290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必要な物と不要な物を区別し、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不要な物を処分すること。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職場には必要な物以外は、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一切置かない</a:t>
            </a:r>
            <a:r>
              <a:rPr lang="ja-JP" altLang="en-US" sz="4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。</a:t>
            </a:r>
            <a:endParaRPr lang="ja-JP" altLang="en-US" sz="40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1602844" y="12640558"/>
            <a:ext cx="754792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決められたことを、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決められたとおり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正しく実行できるように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習慣づける</a:t>
            </a:r>
            <a:r>
              <a:rPr lang="ja-JP" altLang="en-US" sz="4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こと</a:t>
            </a:r>
            <a:endParaRPr lang="ja-JP" altLang="en-US" sz="40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7395393" y="15436971"/>
            <a:ext cx="6639959" cy="64479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40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5S</a:t>
            </a:r>
            <a:endParaRPr lang="ja-JP" altLang="en-US" sz="400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07442" y="20405052"/>
            <a:ext cx="705802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必要な物が誰にでも、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すぐに取り出せる状態に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しておくこと。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探すムダを省く</a:t>
            </a:r>
            <a:r>
              <a:rPr lang="ja-JP" altLang="en-US" sz="4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。</a:t>
            </a:r>
            <a:endParaRPr lang="ja-JP" altLang="en-US" sz="40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3640274" y="20371185"/>
            <a:ext cx="800053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整理・整頓・清掃を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徹底すること。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この３つを実行することにより、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清潔な職場環境を保つ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ことができる</a:t>
            </a:r>
            <a:r>
              <a:rPr lang="ja-JP" altLang="en-US" sz="4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。</a:t>
            </a:r>
            <a:endParaRPr lang="ja-JP" altLang="en-US" sz="40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7621312" y="25258993"/>
            <a:ext cx="639302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ゴミなし、ヨゴレなしの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状態にすること。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職場も設備もピカピカに</a:t>
            </a:r>
          </a:p>
          <a:p>
            <a:pPr algn="ctr">
              <a:lnSpc>
                <a:spcPts val="6200"/>
              </a:lnSpc>
            </a:pPr>
            <a:r>
              <a:rPr lang="ja-JP" altLang="en-US" sz="4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磨き上げる</a:t>
            </a:r>
            <a:r>
              <a:rPr lang="ja-JP" altLang="en-US" sz="4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。</a:t>
            </a:r>
            <a:endParaRPr lang="ja-JP" altLang="en-US" sz="40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9214695" y="28893285"/>
            <a:ext cx="3134191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60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職場</a:t>
            </a:r>
            <a:r>
              <a:rPr lang="ja-JP" altLang="en-US" sz="4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委員会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5478407" y="17600477"/>
            <a:ext cx="4031873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0" dirty="0">
                <a:solidFill>
                  <a:srgbClr val="EA571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清潔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2285605" y="9873135"/>
            <a:ext cx="5955476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0" dirty="0">
                <a:solidFill>
                  <a:srgbClr val="008CD6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しつけ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271985" y="9854251"/>
            <a:ext cx="4031873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0" dirty="0">
                <a:solidFill>
                  <a:srgbClr val="E4007E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整理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2011103" y="17573161"/>
            <a:ext cx="4031873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0" dirty="0">
                <a:solidFill>
                  <a:srgbClr val="006932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整頓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8746863" y="22451932"/>
            <a:ext cx="4031873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0" dirty="0">
                <a:solidFill>
                  <a:srgbClr val="1C1F87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清掃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244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2014-07-30T01:32:55Z</dcterms:created>
  <dcterms:modified xsi:type="dcterms:W3CDTF">2014-07-30T01:33:02Z</dcterms:modified>
</cp:coreProperties>
</file>