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088"/>
    <a:srgbClr val="C8152D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0464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600000" cy="3049053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826812" y="9159877"/>
            <a:ext cx="16375588" cy="12706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店内のリニューアル工事の為、誠に勝手ながら</a:t>
            </a:r>
          </a:p>
          <a:p>
            <a:pPr>
              <a:lnSpc>
                <a:spcPts val="5000"/>
              </a:lnSpc>
            </a:pP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8400" dirty="0" smtClean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月１日（月）～</a:t>
            </a:r>
            <a:r>
              <a:rPr lang="en-US" altLang="ja-JP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日（金）</a:t>
            </a:r>
          </a:p>
          <a:p>
            <a:pPr>
              <a:lnSpc>
                <a:spcPts val="5000"/>
              </a:lnSpc>
            </a:pP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は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休業させて頂きます。</a:t>
            </a:r>
          </a:p>
          <a:p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5000"/>
              </a:lnSpc>
            </a:pP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5000"/>
              </a:lnSpc>
            </a:pPr>
            <a:endParaRPr lang="ja-JP" altLang="en-US" sz="6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尚、リニューアルオープンは</a:t>
            </a:r>
          </a:p>
          <a:p>
            <a:pPr>
              <a:lnSpc>
                <a:spcPts val="5000"/>
              </a:lnSpc>
            </a:pP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8400" dirty="0" smtClean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</a:t>
            </a:r>
            <a:r>
              <a:rPr lang="ja-JP" altLang="en-US" sz="8400" dirty="0">
                <a:solidFill>
                  <a:srgbClr val="1D20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日（土）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となりますので</a:t>
            </a:r>
          </a:p>
          <a:p>
            <a:pPr>
              <a:lnSpc>
                <a:spcPts val="5000"/>
              </a:lnSpc>
            </a:pP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引き続き</a:t>
            </a:r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、ご愛顧の</a:t>
            </a:r>
            <a:r>
              <a:rPr lang="ja-JP" altLang="en-US" sz="6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程</a:t>
            </a:r>
            <a:endParaRPr lang="en-US" altLang="ja-JP" sz="6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5000"/>
              </a:lnSpc>
            </a:pPr>
            <a:endParaRPr lang="ja-JP" altLang="en-US" sz="6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よろしくお願い申し上げます。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188180" y="24163282"/>
            <a:ext cx="52116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アスクルカフェ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7136737" y="22126418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店主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049" y="4822931"/>
            <a:ext cx="15197945" cy="2085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163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2014-06-23T06:02:38Z</dcterms:modified>
</cp:coreProperties>
</file>