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2014/6/23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9516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3365"/>
            <a:ext cx="21600000" cy="30487484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22" y="1421512"/>
            <a:ext cx="11823216" cy="477317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28" y="7598477"/>
            <a:ext cx="8278235" cy="888929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961" y="14183567"/>
            <a:ext cx="8435108" cy="819065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984" y="21356808"/>
            <a:ext cx="7632207" cy="755600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8686" y="20809691"/>
            <a:ext cx="4084327" cy="8650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108</Words>
  <Application>Microsoft Office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2014-06-23T01:56:49Z</dcterms:modified>
</cp:coreProperties>
</file>