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1" r:id="rId3"/>
  </p:sldIdLst>
  <p:sldSz cx="30495875" cy="21602700"/>
  <p:notesSz cx="6794500" cy="9925050"/>
  <p:defaultTextStyle>
    <a:defPPr>
      <a:defRPr lang="ja-JP"/>
    </a:defPPr>
    <a:lvl1pPr marL="0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0000"/>
    <a:srgbClr val="CC3300"/>
    <a:srgbClr val="F0F4FA"/>
    <a:srgbClr val="E8EEF8"/>
    <a:srgbClr val="203864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22" d="100"/>
          <a:sy n="22" d="100"/>
        </p:scale>
        <p:origin x="-1242" y="-132"/>
      </p:cViewPr>
      <p:guideLst>
        <p:guide orient="horz" pos="6804"/>
        <p:guide pos="96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31875" y="1239838"/>
            <a:ext cx="473075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7192" y="3535443"/>
            <a:ext cx="25921494" cy="7520940"/>
          </a:xfrm>
        </p:spPr>
        <p:txBody>
          <a:bodyPr anchor="b"/>
          <a:lstStyle>
            <a:lvl1pPr algn="ctr">
              <a:defRPr sz="20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1987" y="11346423"/>
            <a:ext cx="22871904" cy="5215651"/>
          </a:xfrm>
        </p:spPr>
        <p:txBody>
          <a:bodyPr/>
          <a:lstStyle>
            <a:lvl1pPr marL="0" indent="0" algn="ctr">
              <a:buNone/>
              <a:defRPr sz="8000"/>
            </a:lvl1pPr>
            <a:lvl2pPr marL="1520703" indent="0" algn="ctr">
              <a:buNone/>
              <a:defRPr sz="6700"/>
            </a:lvl2pPr>
            <a:lvl3pPr marL="3041409" indent="0" algn="ctr">
              <a:buNone/>
              <a:defRPr sz="6000"/>
            </a:lvl3pPr>
            <a:lvl4pPr marL="4562111" indent="0" algn="ctr">
              <a:buNone/>
              <a:defRPr sz="5300"/>
            </a:lvl4pPr>
            <a:lvl5pPr marL="6082820" indent="0" algn="ctr">
              <a:buNone/>
              <a:defRPr sz="5300"/>
            </a:lvl5pPr>
            <a:lvl6pPr marL="7603523" indent="0" algn="ctr">
              <a:buNone/>
              <a:defRPr sz="5300"/>
            </a:lvl6pPr>
            <a:lvl7pPr marL="9124226" indent="0" algn="ctr">
              <a:buNone/>
              <a:defRPr sz="5300"/>
            </a:lvl7pPr>
            <a:lvl8pPr marL="10644931" indent="0" algn="ctr">
              <a:buNone/>
              <a:defRPr sz="5300"/>
            </a:lvl8pPr>
            <a:lvl9pPr marL="12165634" indent="0" algn="ctr">
              <a:buNone/>
              <a:defRPr sz="53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823612" y="1150147"/>
            <a:ext cx="6575671" cy="1830729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96594" y="1150147"/>
            <a:ext cx="19345819" cy="1830729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0713" y="5385682"/>
            <a:ext cx="26302691" cy="8986123"/>
          </a:xfrm>
        </p:spPr>
        <p:txBody>
          <a:bodyPr anchor="b"/>
          <a:lstStyle>
            <a:lvl1pPr>
              <a:defRPr sz="20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0713" y="14456813"/>
            <a:ext cx="26302691" cy="4725588"/>
          </a:xfrm>
        </p:spPr>
        <p:txBody>
          <a:bodyPr/>
          <a:lstStyle>
            <a:lvl1pPr marL="0" indent="0">
              <a:buNone/>
              <a:defRPr sz="8000">
                <a:solidFill>
                  <a:schemeClr val="tx1"/>
                </a:solidFill>
              </a:defRPr>
            </a:lvl1pPr>
            <a:lvl2pPr marL="1520703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2pPr>
            <a:lvl3pPr marL="3041409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3pPr>
            <a:lvl4pPr marL="4562111" indent="0">
              <a:buNone/>
              <a:defRPr sz="5300">
                <a:solidFill>
                  <a:schemeClr val="tx1">
                    <a:tint val="75000"/>
                  </a:schemeClr>
                </a:solidFill>
              </a:defRPr>
            </a:lvl4pPr>
            <a:lvl5pPr marL="6082820" indent="0">
              <a:buNone/>
              <a:defRPr sz="5300">
                <a:solidFill>
                  <a:schemeClr val="tx1">
                    <a:tint val="75000"/>
                  </a:schemeClr>
                </a:solidFill>
              </a:defRPr>
            </a:lvl5pPr>
            <a:lvl6pPr marL="7603523" indent="0">
              <a:buNone/>
              <a:defRPr sz="5300">
                <a:solidFill>
                  <a:schemeClr val="tx1">
                    <a:tint val="75000"/>
                  </a:schemeClr>
                </a:solidFill>
              </a:defRPr>
            </a:lvl6pPr>
            <a:lvl7pPr marL="9124226" indent="0">
              <a:buNone/>
              <a:defRPr sz="5300">
                <a:solidFill>
                  <a:schemeClr val="tx1">
                    <a:tint val="75000"/>
                  </a:schemeClr>
                </a:solidFill>
              </a:defRPr>
            </a:lvl7pPr>
            <a:lvl8pPr marL="10644931" indent="0">
              <a:buNone/>
              <a:defRPr sz="5300">
                <a:solidFill>
                  <a:schemeClr val="tx1">
                    <a:tint val="75000"/>
                  </a:schemeClr>
                </a:solidFill>
              </a:defRPr>
            </a:lvl8pPr>
            <a:lvl9pPr marL="12165634" indent="0">
              <a:buNone/>
              <a:defRPr sz="5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96598" y="5750718"/>
            <a:ext cx="12960744" cy="1370671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38542" y="5750718"/>
            <a:ext cx="12960744" cy="1370671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0566" y="1150148"/>
            <a:ext cx="26302691" cy="417552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00568" y="5295664"/>
            <a:ext cx="12901182" cy="2595325"/>
          </a:xfrm>
        </p:spPr>
        <p:txBody>
          <a:bodyPr anchor="b"/>
          <a:lstStyle>
            <a:lvl1pPr marL="0" indent="0">
              <a:buNone/>
              <a:defRPr sz="8000" b="1"/>
            </a:lvl1pPr>
            <a:lvl2pPr marL="1520703" indent="0">
              <a:buNone/>
              <a:defRPr sz="6700" b="1"/>
            </a:lvl2pPr>
            <a:lvl3pPr marL="3041409" indent="0">
              <a:buNone/>
              <a:defRPr sz="6000" b="1"/>
            </a:lvl3pPr>
            <a:lvl4pPr marL="4562111" indent="0">
              <a:buNone/>
              <a:defRPr sz="5300" b="1"/>
            </a:lvl4pPr>
            <a:lvl5pPr marL="6082820" indent="0">
              <a:buNone/>
              <a:defRPr sz="5300" b="1"/>
            </a:lvl5pPr>
            <a:lvl6pPr marL="7603523" indent="0">
              <a:buNone/>
              <a:defRPr sz="5300" b="1"/>
            </a:lvl6pPr>
            <a:lvl7pPr marL="9124226" indent="0">
              <a:buNone/>
              <a:defRPr sz="5300" b="1"/>
            </a:lvl7pPr>
            <a:lvl8pPr marL="10644931" indent="0">
              <a:buNone/>
              <a:defRPr sz="5300" b="1"/>
            </a:lvl8pPr>
            <a:lvl9pPr marL="12165634" indent="0">
              <a:buNone/>
              <a:defRPr sz="53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00568" y="7890986"/>
            <a:ext cx="12901182" cy="1160645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438539" y="5295664"/>
            <a:ext cx="12964720" cy="2595325"/>
          </a:xfrm>
        </p:spPr>
        <p:txBody>
          <a:bodyPr anchor="b"/>
          <a:lstStyle>
            <a:lvl1pPr marL="0" indent="0">
              <a:buNone/>
              <a:defRPr sz="8000" b="1"/>
            </a:lvl1pPr>
            <a:lvl2pPr marL="1520703" indent="0">
              <a:buNone/>
              <a:defRPr sz="6700" b="1"/>
            </a:lvl2pPr>
            <a:lvl3pPr marL="3041409" indent="0">
              <a:buNone/>
              <a:defRPr sz="6000" b="1"/>
            </a:lvl3pPr>
            <a:lvl4pPr marL="4562111" indent="0">
              <a:buNone/>
              <a:defRPr sz="5300" b="1"/>
            </a:lvl4pPr>
            <a:lvl5pPr marL="6082820" indent="0">
              <a:buNone/>
              <a:defRPr sz="5300" b="1"/>
            </a:lvl5pPr>
            <a:lvl6pPr marL="7603523" indent="0">
              <a:buNone/>
              <a:defRPr sz="5300" b="1"/>
            </a:lvl6pPr>
            <a:lvl7pPr marL="9124226" indent="0">
              <a:buNone/>
              <a:defRPr sz="5300" b="1"/>
            </a:lvl7pPr>
            <a:lvl8pPr marL="10644931" indent="0">
              <a:buNone/>
              <a:defRPr sz="5300" b="1"/>
            </a:lvl8pPr>
            <a:lvl9pPr marL="12165634" indent="0">
              <a:buNone/>
              <a:defRPr sz="53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438539" y="7890986"/>
            <a:ext cx="12964720" cy="1160645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0568" y="1440183"/>
            <a:ext cx="9835712" cy="5040630"/>
          </a:xfrm>
        </p:spPr>
        <p:txBody>
          <a:bodyPr anchor="b"/>
          <a:lstStyle>
            <a:lvl1pPr>
              <a:defRPr sz="10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64719" y="3110392"/>
            <a:ext cx="15438538" cy="15351919"/>
          </a:xfrm>
        </p:spPr>
        <p:txBody>
          <a:bodyPr/>
          <a:lstStyle>
            <a:lvl1pPr>
              <a:defRPr sz="10600"/>
            </a:lvl1pPr>
            <a:lvl2pPr>
              <a:defRPr sz="9300"/>
            </a:lvl2pPr>
            <a:lvl3pPr>
              <a:defRPr sz="8000"/>
            </a:lvl3pPr>
            <a:lvl4pPr>
              <a:defRPr sz="6700"/>
            </a:lvl4pPr>
            <a:lvl5pPr>
              <a:defRPr sz="6700"/>
            </a:lvl5pPr>
            <a:lvl6pPr>
              <a:defRPr sz="6700"/>
            </a:lvl6pPr>
            <a:lvl7pPr>
              <a:defRPr sz="6700"/>
            </a:lvl7pPr>
            <a:lvl8pPr>
              <a:defRPr sz="6700"/>
            </a:lvl8pPr>
            <a:lvl9pPr>
              <a:defRPr sz="6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0568" y="6480811"/>
            <a:ext cx="9835712" cy="12006501"/>
          </a:xfrm>
        </p:spPr>
        <p:txBody>
          <a:bodyPr/>
          <a:lstStyle>
            <a:lvl1pPr marL="0" indent="0">
              <a:buNone/>
              <a:defRPr sz="5300"/>
            </a:lvl1pPr>
            <a:lvl2pPr marL="1520703" indent="0">
              <a:buNone/>
              <a:defRPr sz="4700"/>
            </a:lvl2pPr>
            <a:lvl3pPr marL="3041409" indent="0">
              <a:buNone/>
              <a:defRPr sz="4000"/>
            </a:lvl3pPr>
            <a:lvl4pPr marL="4562111" indent="0">
              <a:buNone/>
              <a:defRPr sz="3300"/>
            </a:lvl4pPr>
            <a:lvl5pPr marL="6082820" indent="0">
              <a:buNone/>
              <a:defRPr sz="3300"/>
            </a:lvl5pPr>
            <a:lvl6pPr marL="7603523" indent="0">
              <a:buNone/>
              <a:defRPr sz="3300"/>
            </a:lvl6pPr>
            <a:lvl7pPr marL="9124226" indent="0">
              <a:buNone/>
              <a:defRPr sz="3300"/>
            </a:lvl7pPr>
            <a:lvl8pPr marL="10644931" indent="0">
              <a:buNone/>
              <a:defRPr sz="3300"/>
            </a:lvl8pPr>
            <a:lvl9pPr marL="12165634" indent="0">
              <a:buNone/>
              <a:defRPr sz="3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0568" y="1440183"/>
            <a:ext cx="9835712" cy="5040630"/>
          </a:xfrm>
        </p:spPr>
        <p:txBody>
          <a:bodyPr anchor="b"/>
          <a:lstStyle>
            <a:lvl1pPr>
              <a:defRPr sz="10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964719" y="3110392"/>
            <a:ext cx="15438538" cy="15351919"/>
          </a:xfrm>
        </p:spPr>
        <p:txBody>
          <a:bodyPr anchor="t"/>
          <a:lstStyle>
            <a:lvl1pPr marL="0" indent="0">
              <a:buNone/>
              <a:defRPr sz="10600"/>
            </a:lvl1pPr>
            <a:lvl2pPr marL="1520703" indent="0">
              <a:buNone/>
              <a:defRPr sz="9300"/>
            </a:lvl2pPr>
            <a:lvl3pPr marL="3041409" indent="0">
              <a:buNone/>
              <a:defRPr sz="8000"/>
            </a:lvl3pPr>
            <a:lvl4pPr marL="4562111" indent="0">
              <a:buNone/>
              <a:defRPr sz="6700"/>
            </a:lvl4pPr>
            <a:lvl5pPr marL="6082820" indent="0">
              <a:buNone/>
              <a:defRPr sz="6700"/>
            </a:lvl5pPr>
            <a:lvl6pPr marL="7603523" indent="0">
              <a:buNone/>
              <a:defRPr sz="6700"/>
            </a:lvl6pPr>
            <a:lvl7pPr marL="9124226" indent="0">
              <a:buNone/>
              <a:defRPr sz="6700"/>
            </a:lvl7pPr>
            <a:lvl8pPr marL="10644931" indent="0">
              <a:buNone/>
              <a:defRPr sz="6700"/>
            </a:lvl8pPr>
            <a:lvl9pPr marL="12165634" indent="0">
              <a:buNone/>
              <a:defRPr sz="67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0568" y="6480811"/>
            <a:ext cx="9835712" cy="12006501"/>
          </a:xfrm>
        </p:spPr>
        <p:txBody>
          <a:bodyPr/>
          <a:lstStyle>
            <a:lvl1pPr marL="0" indent="0">
              <a:buNone/>
              <a:defRPr sz="5300"/>
            </a:lvl1pPr>
            <a:lvl2pPr marL="1520703" indent="0">
              <a:buNone/>
              <a:defRPr sz="4700"/>
            </a:lvl2pPr>
            <a:lvl3pPr marL="3041409" indent="0">
              <a:buNone/>
              <a:defRPr sz="4000"/>
            </a:lvl3pPr>
            <a:lvl4pPr marL="4562111" indent="0">
              <a:buNone/>
              <a:defRPr sz="3300"/>
            </a:lvl4pPr>
            <a:lvl5pPr marL="6082820" indent="0">
              <a:buNone/>
              <a:defRPr sz="3300"/>
            </a:lvl5pPr>
            <a:lvl6pPr marL="7603523" indent="0">
              <a:buNone/>
              <a:defRPr sz="3300"/>
            </a:lvl6pPr>
            <a:lvl7pPr marL="9124226" indent="0">
              <a:buNone/>
              <a:defRPr sz="3300"/>
            </a:lvl7pPr>
            <a:lvl8pPr marL="10644931" indent="0">
              <a:buNone/>
              <a:defRPr sz="3300"/>
            </a:lvl8pPr>
            <a:lvl9pPr marL="12165634" indent="0">
              <a:buNone/>
              <a:defRPr sz="3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96593" y="1150148"/>
            <a:ext cx="26302691" cy="4175522"/>
          </a:xfrm>
          <a:prstGeom prst="rect">
            <a:avLst/>
          </a:prstGeom>
        </p:spPr>
        <p:txBody>
          <a:bodyPr vert="horz" lIns="254980" tIns="127490" rIns="254980" bIns="12749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96593" y="5750718"/>
            <a:ext cx="26302691" cy="13706715"/>
          </a:xfrm>
          <a:prstGeom prst="rect">
            <a:avLst/>
          </a:prstGeom>
        </p:spPr>
        <p:txBody>
          <a:bodyPr vert="horz" lIns="254980" tIns="127490" rIns="254980" bIns="12749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96595" y="20022508"/>
            <a:ext cx="6861571" cy="1150145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101759" y="20022508"/>
            <a:ext cx="10292360" cy="1150145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537712" y="20022508"/>
            <a:ext cx="6861571" cy="1150145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3041409" rtl="0" eaLnBrk="1" latinLnBrk="0" hangingPunct="1">
        <a:lnSpc>
          <a:spcPct val="90000"/>
        </a:lnSpc>
        <a:spcBef>
          <a:spcPct val="0"/>
        </a:spcBef>
        <a:buNone/>
        <a:defRPr kumimoji="1" sz="1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60354" indent="-760354" algn="l" defTabSz="3041409" rtl="0" eaLnBrk="1" latinLnBrk="0" hangingPunct="1">
        <a:lnSpc>
          <a:spcPct val="90000"/>
        </a:lnSpc>
        <a:spcBef>
          <a:spcPts val="3324"/>
        </a:spcBef>
        <a:buFont typeface="Arial" panose="020B0604020202020204" pitchFamily="34" charset="0"/>
        <a:buChar char="•"/>
        <a:defRPr kumimoji="1" sz="9300" kern="1200">
          <a:solidFill>
            <a:schemeClr val="tx1"/>
          </a:solidFill>
          <a:latin typeface="+mn-lt"/>
          <a:ea typeface="+mn-ea"/>
          <a:cs typeface="+mn-cs"/>
        </a:defRPr>
      </a:lvl1pPr>
      <a:lvl2pPr marL="2281057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3801763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3pPr>
      <a:lvl4pPr marL="5322466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4pPr>
      <a:lvl5pPr marL="6843169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5pPr>
      <a:lvl6pPr marL="8363872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6pPr>
      <a:lvl7pPr marL="9884580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7pPr>
      <a:lvl8pPr marL="11405286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8pPr>
      <a:lvl9pPr marL="12925989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1pPr>
      <a:lvl2pPr marL="1520703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2pPr>
      <a:lvl3pPr marL="3041409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3pPr>
      <a:lvl4pPr marL="4562111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4pPr>
      <a:lvl5pPr marL="6082820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5pPr>
      <a:lvl6pPr marL="7603523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6pPr>
      <a:lvl7pPr marL="9124226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7pPr>
      <a:lvl8pPr marL="10644931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8pPr>
      <a:lvl9pPr marL="12165634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0" y="0"/>
            <a:ext cx="30483175" cy="2159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107950" y="107950"/>
            <a:ext cx="30265688" cy="2137727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179388" y="179388"/>
            <a:ext cx="30122812" cy="2123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5" name="PubRRectCallout"/>
          <p:cNvSpPr>
            <a:spLocks noEditPoints="1" noChangeArrowheads="1"/>
          </p:cNvSpPr>
          <p:nvPr/>
        </p:nvSpPr>
        <p:spPr bwMode="auto">
          <a:xfrm>
            <a:off x="6626225" y="4794250"/>
            <a:ext cx="17248188" cy="44497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16" name="PubRRectCallout"/>
          <p:cNvSpPr>
            <a:spLocks noEditPoints="1" noChangeArrowheads="1"/>
          </p:cNvSpPr>
          <p:nvPr/>
        </p:nvSpPr>
        <p:spPr bwMode="auto">
          <a:xfrm>
            <a:off x="6626225" y="10020300"/>
            <a:ext cx="17243425" cy="4318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17" name="PubRRectCallout"/>
          <p:cNvSpPr>
            <a:spLocks noEditPoints="1" noChangeArrowheads="1"/>
          </p:cNvSpPr>
          <p:nvPr/>
        </p:nvSpPr>
        <p:spPr bwMode="auto">
          <a:xfrm>
            <a:off x="6626225" y="15136813"/>
            <a:ext cx="17248188" cy="49926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3297238" y="1185863"/>
            <a:ext cx="23906162" cy="27479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9" name="Line 12"/>
          <p:cNvSpPr>
            <a:spLocks noChangeShapeType="1"/>
          </p:cNvSpPr>
          <p:nvPr/>
        </p:nvSpPr>
        <p:spPr bwMode="auto">
          <a:xfrm>
            <a:off x="0" y="9399588"/>
            <a:ext cx="304831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 lIns="254980" tIns="127490" rIns="254980" bIns="127490"/>
          <a:lstStyle/>
          <a:p>
            <a:endParaRPr lang="ja-JP" altLang="en-US"/>
          </a:p>
        </p:txBody>
      </p:sp>
      <p:sp>
        <p:nvSpPr>
          <p:cNvPr id="20" name="Line 13"/>
          <p:cNvSpPr>
            <a:spLocks noChangeShapeType="1"/>
          </p:cNvSpPr>
          <p:nvPr/>
        </p:nvSpPr>
        <p:spPr bwMode="auto">
          <a:xfrm>
            <a:off x="107950" y="14647863"/>
            <a:ext cx="3026568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</p:spPr>
        <p:txBody>
          <a:bodyPr lIns="254980" tIns="127490" rIns="254980" bIns="127490"/>
          <a:lstStyle/>
          <a:p>
            <a:endParaRPr lang="ja-JP" altLang="en-US"/>
          </a:p>
        </p:txBody>
      </p:sp>
      <p:sp>
        <p:nvSpPr>
          <p:cNvPr id="22" name="Line 14"/>
          <p:cNvSpPr>
            <a:spLocks noChangeShapeType="1"/>
          </p:cNvSpPr>
          <p:nvPr/>
        </p:nvSpPr>
        <p:spPr bwMode="auto">
          <a:xfrm>
            <a:off x="179388" y="20327938"/>
            <a:ext cx="30122812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</p:spPr>
        <p:txBody>
          <a:bodyPr lIns="254980" tIns="127490" rIns="254980" bIns="127490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50476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" y="0"/>
            <a:ext cx="30492192" cy="21601176"/>
          </a:xfrm>
          <a:prstGeom prst="rect">
            <a:avLst/>
          </a:prstGeom>
        </p:spPr>
      </p:pic>
      <p:pic>
        <p:nvPicPr>
          <p:cNvPr id="3" name="図 2" descr="WAFUU2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58" t="20977" r="6456" b="14514"/>
          <a:stretch/>
        </p:blipFill>
        <p:spPr>
          <a:xfrm>
            <a:off x="2031849" y="7946237"/>
            <a:ext cx="26595451" cy="12155205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0" y="2721313"/>
            <a:ext cx="30495875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3900" b="1" dirty="0" smtClean="0">
                <a:solidFill>
                  <a:schemeClr val="accent5">
                    <a:lumMod val="50000"/>
                  </a:schemeClr>
                </a:solidFill>
                <a:latin typeface="HGP明朝E"/>
                <a:ea typeface="HGP明朝E"/>
                <a:cs typeface="HGP明朝E"/>
              </a:rPr>
              <a:t>休業日のお知らせ</a:t>
            </a:r>
            <a:endParaRPr kumimoji="1" lang="ja-JP" altLang="en-US" sz="23900" b="1" dirty="0">
              <a:solidFill>
                <a:schemeClr val="accent5">
                  <a:lumMod val="50000"/>
                </a:schemeClr>
              </a:solidFill>
              <a:latin typeface="HGP明朝E"/>
              <a:ea typeface="HGP明朝E"/>
              <a:cs typeface="HGP明朝E"/>
            </a:endParaRP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2902523"/>
              </p:ext>
            </p:extLst>
          </p:nvPr>
        </p:nvGraphicFramePr>
        <p:xfrm>
          <a:off x="4444670" y="7982522"/>
          <a:ext cx="21751668" cy="12118920"/>
        </p:xfrm>
        <a:graphic>
          <a:graphicData uri="http://schemas.openxmlformats.org/drawingml/2006/table">
            <a:tbl>
              <a:tblPr/>
              <a:tblGrid>
                <a:gridCol w="21751668"/>
              </a:tblGrid>
              <a:tr h="12118920"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ja-JP" altLang="en-US" sz="8000" b="0" i="0" u="none" strike="noStrike" dirty="0">
                          <a:solidFill>
                            <a:srgbClr val="000000"/>
                          </a:solidFill>
                          <a:effectLst/>
                          <a:latin typeface="HGP明朝E"/>
                          <a:ea typeface="HGP明朝E"/>
                          <a:cs typeface="HGP明朝E"/>
                        </a:rPr>
                        <a:t>店内のリニューアル工事の為</a:t>
                      </a:r>
                      <a:r>
                        <a:rPr lang="ja-JP" altLang="en-US" sz="8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HGP明朝E"/>
                          <a:ea typeface="HGP明朝E"/>
                          <a:cs typeface="HGP明朝E"/>
                        </a:rPr>
                        <a:t>、</a:t>
                      </a:r>
                      <a:endParaRPr lang="en-US" altLang="ja-JP" sz="8000" b="0" i="0" u="none" strike="noStrike" dirty="0" smtClean="0">
                        <a:solidFill>
                          <a:srgbClr val="000000"/>
                        </a:solidFill>
                        <a:effectLst/>
                        <a:latin typeface="HGP明朝E"/>
                        <a:ea typeface="HGP明朝E"/>
                        <a:cs typeface="HGP明朝E"/>
                      </a:endParaRPr>
                    </a:p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ja-JP" altLang="en-US" sz="8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HGP明朝E"/>
                          <a:ea typeface="HGP明朝E"/>
                          <a:cs typeface="HGP明朝E"/>
                        </a:rPr>
                        <a:t>誠</a:t>
                      </a:r>
                      <a:r>
                        <a:rPr lang="ja-JP" altLang="en-US" sz="8000" b="0" i="0" u="none" strike="noStrike" dirty="0">
                          <a:solidFill>
                            <a:srgbClr val="000000"/>
                          </a:solidFill>
                          <a:effectLst/>
                          <a:latin typeface="HGP明朝E"/>
                          <a:ea typeface="HGP明朝E"/>
                          <a:cs typeface="HGP明朝E"/>
                        </a:rPr>
                        <a:t>に勝手ながら</a:t>
                      </a:r>
                      <a:r>
                        <a:rPr lang="en-US" altLang="ja-JP" sz="8000" b="1" i="0" u="none" strike="noStrike" dirty="0">
                          <a:solidFill>
                            <a:srgbClr val="CC3300"/>
                          </a:solidFill>
                          <a:effectLst/>
                          <a:latin typeface="HGP明朝E"/>
                          <a:ea typeface="HGP明朝E"/>
                          <a:cs typeface="HGP明朝E"/>
                        </a:rPr>
                        <a:t>9</a:t>
                      </a:r>
                      <a:r>
                        <a:rPr lang="ja-JP" altLang="en-US" sz="8000" b="1" i="0" u="none" strike="noStrike" dirty="0">
                          <a:solidFill>
                            <a:srgbClr val="CC3300"/>
                          </a:solidFill>
                          <a:effectLst/>
                          <a:latin typeface="HGP明朝E"/>
                          <a:ea typeface="HGP明朝E"/>
                          <a:cs typeface="HGP明朝E"/>
                        </a:rPr>
                        <a:t>月１日（月）～</a:t>
                      </a:r>
                      <a:r>
                        <a:rPr lang="en-US" altLang="ja-JP" sz="8000" b="1" i="0" u="none" strike="noStrike" dirty="0">
                          <a:solidFill>
                            <a:srgbClr val="CC3300"/>
                          </a:solidFill>
                          <a:effectLst/>
                          <a:latin typeface="HGP明朝E"/>
                          <a:ea typeface="HGP明朝E"/>
                          <a:cs typeface="HGP明朝E"/>
                        </a:rPr>
                        <a:t>9</a:t>
                      </a:r>
                      <a:r>
                        <a:rPr lang="ja-JP" altLang="en-US" sz="8000" b="1" i="0" u="none" strike="noStrike" dirty="0">
                          <a:solidFill>
                            <a:srgbClr val="CC3300"/>
                          </a:solidFill>
                          <a:effectLst/>
                          <a:latin typeface="HGP明朝E"/>
                          <a:ea typeface="HGP明朝E"/>
                          <a:cs typeface="HGP明朝E"/>
                        </a:rPr>
                        <a:t>月</a:t>
                      </a:r>
                      <a:r>
                        <a:rPr lang="en-US" altLang="ja-JP" sz="8000" b="1" i="0" u="none" strike="noStrike" dirty="0">
                          <a:solidFill>
                            <a:srgbClr val="CC3300"/>
                          </a:solidFill>
                          <a:effectLst/>
                          <a:latin typeface="HGP明朝E"/>
                          <a:ea typeface="HGP明朝E"/>
                          <a:cs typeface="HGP明朝E"/>
                        </a:rPr>
                        <a:t>12</a:t>
                      </a:r>
                      <a:r>
                        <a:rPr lang="ja-JP" altLang="en-US" sz="8000" b="1" i="0" u="none" strike="noStrike" dirty="0">
                          <a:solidFill>
                            <a:srgbClr val="CC3300"/>
                          </a:solidFill>
                          <a:effectLst/>
                          <a:latin typeface="HGP明朝E"/>
                          <a:ea typeface="HGP明朝E"/>
                          <a:cs typeface="HGP明朝E"/>
                        </a:rPr>
                        <a:t>日（金）</a:t>
                      </a:r>
                      <a:r>
                        <a:rPr lang="ja-JP" altLang="en-US" sz="8000" b="0" i="0" u="none" strike="noStrike" dirty="0">
                          <a:solidFill>
                            <a:srgbClr val="000000"/>
                          </a:solidFill>
                          <a:effectLst/>
                          <a:latin typeface="HGP明朝E"/>
                          <a:ea typeface="HGP明朝E"/>
                          <a:cs typeface="HGP明朝E"/>
                        </a:rPr>
                        <a:t>は休業</a:t>
                      </a:r>
                      <a:r>
                        <a:rPr lang="ja-JP" altLang="en-US" sz="8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HGP明朝E"/>
                          <a:ea typeface="HGP明朝E"/>
                          <a:cs typeface="HGP明朝E"/>
                        </a:rPr>
                        <a:t>させていただきます。</a:t>
                      </a:r>
                      <a:endParaRPr lang="en-US" altLang="ja-JP" sz="8000" b="0" i="0" u="none" strike="noStrike" dirty="0" smtClean="0">
                        <a:solidFill>
                          <a:srgbClr val="000000"/>
                        </a:solidFill>
                        <a:effectLst/>
                        <a:latin typeface="HGP明朝E"/>
                        <a:ea typeface="HGP明朝E"/>
                        <a:cs typeface="HGP明朝E"/>
                      </a:endParaRPr>
                    </a:p>
                    <a:p>
                      <a:pPr algn="l" fontAlgn="ctr">
                        <a:lnSpc>
                          <a:spcPct val="100000"/>
                        </a:lnSpc>
                      </a:pPr>
                      <a:endParaRPr lang="en-US" altLang="ja-JP" sz="8000" b="0" i="0" u="none" strike="noStrike" dirty="0" smtClean="0">
                        <a:solidFill>
                          <a:srgbClr val="000000"/>
                        </a:solidFill>
                        <a:effectLst/>
                        <a:latin typeface="HGP明朝E"/>
                        <a:ea typeface="HGP明朝E"/>
                        <a:cs typeface="HGP明朝E"/>
                      </a:endParaRPr>
                    </a:p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ja-JP" altLang="en-US" sz="8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HGP明朝E"/>
                          <a:ea typeface="HGP明朝E"/>
                          <a:cs typeface="HGP明朝E"/>
                        </a:rPr>
                        <a:t>尚</a:t>
                      </a:r>
                      <a:r>
                        <a:rPr lang="ja-JP" altLang="en-US" sz="8000" b="0" i="0" u="none" strike="noStrike" dirty="0">
                          <a:solidFill>
                            <a:srgbClr val="000000"/>
                          </a:solidFill>
                          <a:effectLst/>
                          <a:latin typeface="HGP明朝E"/>
                          <a:ea typeface="HGP明朝E"/>
                          <a:cs typeface="HGP明朝E"/>
                        </a:rPr>
                        <a:t>、</a:t>
                      </a:r>
                      <a:r>
                        <a:rPr lang="ja-JP" altLang="en-US" sz="8000" b="1" i="0" u="none" strike="noStrike" dirty="0">
                          <a:solidFill>
                            <a:srgbClr val="CC3300"/>
                          </a:solidFill>
                          <a:effectLst/>
                          <a:latin typeface="HGP明朝E"/>
                          <a:ea typeface="HGP明朝E"/>
                          <a:cs typeface="HGP明朝E"/>
                        </a:rPr>
                        <a:t>リニューアルオープンは</a:t>
                      </a:r>
                      <a:r>
                        <a:rPr lang="en-US" altLang="ja-JP" sz="8000" b="1" i="0" u="none" strike="noStrike" dirty="0">
                          <a:solidFill>
                            <a:srgbClr val="CC3300"/>
                          </a:solidFill>
                          <a:effectLst/>
                          <a:latin typeface="HGP明朝E"/>
                          <a:ea typeface="HGP明朝E"/>
                          <a:cs typeface="HGP明朝E"/>
                        </a:rPr>
                        <a:t>9</a:t>
                      </a:r>
                      <a:r>
                        <a:rPr lang="ja-JP" altLang="en-US" sz="8000" b="1" i="0" u="none" strike="noStrike" dirty="0">
                          <a:solidFill>
                            <a:srgbClr val="CC3300"/>
                          </a:solidFill>
                          <a:effectLst/>
                          <a:latin typeface="HGP明朝E"/>
                          <a:ea typeface="HGP明朝E"/>
                          <a:cs typeface="HGP明朝E"/>
                        </a:rPr>
                        <a:t>月</a:t>
                      </a:r>
                      <a:r>
                        <a:rPr lang="en-US" altLang="ja-JP" sz="8000" b="1" i="0" u="none" strike="noStrike" dirty="0">
                          <a:solidFill>
                            <a:srgbClr val="CC3300"/>
                          </a:solidFill>
                          <a:effectLst/>
                          <a:latin typeface="HGP明朝E"/>
                          <a:ea typeface="HGP明朝E"/>
                          <a:cs typeface="HGP明朝E"/>
                        </a:rPr>
                        <a:t>13</a:t>
                      </a:r>
                      <a:r>
                        <a:rPr lang="ja-JP" altLang="en-US" sz="8000" b="1" i="0" u="none" strike="noStrike" dirty="0">
                          <a:solidFill>
                            <a:srgbClr val="CC3300"/>
                          </a:solidFill>
                          <a:effectLst/>
                          <a:latin typeface="HGP明朝E"/>
                          <a:ea typeface="HGP明朝E"/>
                          <a:cs typeface="HGP明朝E"/>
                        </a:rPr>
                        <a:t>日（土）</a:t>
                      </a:r>
                      <a:r>
                        <a:rPr lang="ja-JP" altLang="en-US" sz="8000" b="0" i="0" u="none" strike="noStrike" dirty="0">
                          <a:solidFill>
                            <a:srgbClr val="000000"/>
                          </a:solidFill>
                          <a:effectLst/>
                          <a:latin typeface="HGP明朝E"/>
                          <a:ea typeface="HGP明朝E"/>
                          <a:cs typeface="HGP明朝E"/>
                        </a:rPr>
                        <a:t>と</a:t>
                      </a:r>
                      <a:r>
                        <a:rPr lang="ja-JP" altLang="en-US" sz="8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HGP明朝E"/>
                          <a:ea typeface="HGP明朝E"/>
                          <a:cs typeface="HGP明朝E"/>
                        </a:rPr>
                        <a:t>なります。</a:t>
                      </a:r>
                      <a:endParaRPr lang="en-US" altLang="ja-JP" sz="8000" b="0" i="0" u="none" strike="noStrike" dirty="0" smtClean="0">
                        <a:solidFill>
                          <a:srgbClr val="000000"/>
                        </a:solidFill>
                        <a:effectLst/>
                        <a:latin typeface="HGP明朝E"/>
                        <a:ea typeface="HGP明朝E"/>
                        <a:cs typeface="HGP明朝E"/>
                      </a:endParaRPr>
                    </a:p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ja-JP" altLang="en-US" sz="8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HGP明朝E"/>
                          <a:ea typeface="HGP明朝E"/>
                          <a:cs typeface="HGP明朝E"/>
                        </a:rPr>
                        <a:t>引き続き</a:t>
                      </a:r>
                      <a:r>
                        <a:rPr lang="ja-JP" altLang="en-US" sz="8000" b="0" i="0" u="none" strike="noStrike" dirty="0">
                          <a:solidFill>
                            <a:srgbClr val="000000"/>
                          </a:solidFill>
                          <a:effectLst/>
                          <a:latin typeface="HGP明朝E"/>
                          <a:ea typeface="HGP明朝E"/>
                          <a:cs typeface="HGP明朝E"/>
                        </a:rPr>
                        <a:t>、ご愛顧の程よろしくお願い申し上げます</a:t>
                      </a:r>
                      <a:r>
                        <a:rPr lang="ja-JP" altLang="en-US" sz="8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HGP明朝E"/>
                          <a:ea typeface="HGP明朝E"/>
                          <a:cs typeface="HGP明朝E"/>
                        </a:rPr>
                        <a:t>。</a:t>
                      </a:r>
                      <a:endParaRPr lang="en-US" altLang="ja-JP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HGP明朝E"/>
                        <a:ea typeface="HGP明朝E"/>
                        <a:cs typeface="HGP明朝E"/>
                      </a:endParaRPr>
                    </a:p>
                    <a:p>
                      <a:pPr algn="l" fontAlgn="ctr">
                        <a:lnSpc>
                          <a:spcPct val="100000"/>
                        </a:lnSpc>
                      </a:pPr>
                      <a:endParaRPr lang="en-US" altLang="ja-JP" sz="8000" b="0" i="0" u="none" strike="noStrike" dirty="0" smtClean="0">
                        <a:solidFill>
                          <a:srgbClr val="000000"/>
                        </a:solidFill>
                        <a:effectLst/>
                        <a:latin typeface="HGP明朝E"/>
                        <a:ea typeface="HGP明朝E"/>
                        <a:cs typeface="HGP明朝E"/>
                      </a:endParaRPr>
                    </a:p>
                    <a:p>
                      <a:pPr algn="r" fontAlgn="ctr">
                        <a:lnSpc>
                          <a:spcPct val="100000"/>
                        </a:lnSpc>
                      </a:pPr>
                      <a:r>
                        <a:rPr lang="ja-JP" altLang="en-US" sz="8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HGP明朝E"/>
                          <a:ea typeface="HGP明朝E"/>
                          <a:cs typeface="HGP明朝E"/>
                        </a:rPr>
                        <a:t>アスクル和菓子店</a:t>
                      </a:r>
                      <a:r>
                        <a:rPr lang="en-US" altLang="ja-JP" sz="8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HGP明朝E"/>
                          <a:ea typeface="HGP明朝E"/>
                          <a:cs typeface="HGP明朝E"/>
                        </a:rPr>
                        <a:t> </a:t>
                      </a:r>
                      <a:r>
                        <a:rPr lang="ja-JP" altLang="en-US" sz="8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HGP明朝E"/>
                          <a:ea typeface="HGP明朝E"/>
                          <a:cs typeface="HGP明朝E"/>
                        </a:rPr>
                        <a:t>店主</a:t>
                      </a:r>
                      <a:endParaRPr lang="ja-JP" altLang="en-US" sz="8000" b="0" i="0" u="none" strike="noStrike" dirty="0">
                        <a:solidFill>
                          <a:srgbClr val="000000"/>
                        </a:solidFill>
                        <a:effectLst/>
                        <a:latin typeface="HGP明朝E"/>
                        <a:ea typeface="HGP明朝E"/>
                        <a:cs typeface="HGP明朝E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5367084"/>
      </p:ext>
    </p:extLst>
  </p:cSld>
  <p:clrMapOvr>
    <a:masterClrMapping/>
  </p:clrMapOvr>
</p:sld>
</file>

<file path=ppt/theme/theme1.xml><?xml version="1.0" encoding="utf-8"?>
<a:theme xmlns:a="http://schemas.openxmlformats.org/drawingml/2006/main" name="56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6.pptx" id="{5B2AA651-A883-4231-963D-36D8742CF182}" vid="{CEC9638A-50E6-4022-8D44-9076ABEE82A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56</Template>
  <TotalTime>0</TotalTime>
  <Words>169</Words>
  <Application>Microsoft Office PowerPoint</Application>
  <PresentationFormat>ユーザー設定</PresentationFormat>
  <Paragraphs>24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56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2014-07-30T00:20:50Z</dcterms:created>
  <dcterms:modified xsi:type="dcterms:W3CDTF">2014-07-30T00:21:03Z</dcterms:modified>
</cp:coreProperties>
</file>