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77" r:id="rId2"/>
  </p:sldMasterIdLst>
  <p:notesMasterIdLst>
    <p:notesMasterId r:id="rId5"/>
  </p:notesMasterIdLst>
  <p:sldIdLst>
    <p:sldId id="261" r:id="rId3"/>
    <p:sldId id="260" r:id="rId4"/>
  </p:sldIdLst>
  <p:sldSz cx="30495875" cy="21607463"/>
  <p:notesSz cx="6794500" cy="9925050"/>
  <p:defaultTextStyle>
    <a:defPPr>
      <a:defRPr lang="ja-JP"/>
    </a:defPPr>
    <a:lvl1pPr marL="0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1pPr>
    <a:lvl2pPr marL="1420619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2pPr>
    <a:lvl3pPr marL="2841238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3pPr>
    <a:lvl4pPr marL="4261857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4pPr>
    <a:lvl5pPr marL="5682475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5pPr>
    <a:lvl6pPr marL="7103091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6pPr>
    <a:lvl7pPr marL="8523710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7pPr>
    <a:lvl8pPr marL="9944332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8pPr>
    <a:lvl9pPr marL="11364948" algn="l" defTabSz="2841238" rtl="0" eaLnBrk="1" latinLnBrk="0" hangingPunct="1">
      <a:defRPr kumimoji="1" sz="5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BF69"/>
    <a:srgbClr val="C8A760"/>
    <a:srgbClr val="71A6DB"/>
    <a:srgbClr val="E9949D"/>
    <a:srgbClr val="FAFAFA"/>
    <a:srgbClr val="E6D6C3"/>
    <a:srgbClr val="EAE0DE"/>
    <a:srgbClr val="732303"/>
    <a:srgbClr val="5A1B0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22" d="100"/>
          <a:sy n="22" d="100"/>
        </p:scale>
        <p:origin x="-1242" y="-132"/>
      </p:cViewPr>
      <p:guideLst>
        <p:guide orient="horz" pos="6465"/>
        <p:guide pos="96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3463" y="1239838"/>
            <a:ext cx="47275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1pPr>
    <a:lvl2pPr marL="1420619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2pPr>
    <a:lvl3pPr marL="2841238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3pPr>
    <a:lvl4pPr marL="4261857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4pPr>
    <a:lvl5pPr marL="5682475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5pPr>
    <a:lvl6pPr marL="7103091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6pPr>
    <a:lvl7pPr marL="8523710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7pPr>
    <a:lvl8pPr marL="9944332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8pPr>
    <a:lvl9pPr marL="11364948" algn="l" defTabSz="2841238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1045242" y="6920378"/>
            <a:ext cx="13633844" cy="9534065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 hasCustomPrompt="1"/>
          </p:nvPr>
        </p:nvSpPr>
        <p:spPr>
          <a:xfrm rot="21214351">
            <a:off x="1637712" y="7430102"/>
            <a:ext cx="12353461" cy="8497685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ja-JP" altLang="en-US" dirty="0" smtClean="0"/>
              <a:t>写真を入れてください。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2110700" y="865188"/>
            <a:ext cx="6861175" cy="184372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5588" y="865188"/>
            <a:ext cx="20432712" cy="184372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30D8-5457-46D8-A441-2DC42E593DC3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0738-ABEA-4F91-9C14-3ECE9EEA2F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9589" y="1585549"/>
            <a:ext cx="24391407" cy="2735943"/>
          </a:xfrm>
          <a:prstGeom prst="rect">
            <a:avLst/>
          </a:prstGeom>
        </p:spPr>
        <p:txBody>
          <a:bodyPr vert="horz" lIns="297729" tIns="148864" rIns="297729" bIns="148864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9589" y="5466890"/>
            <a:ext cx="24391407" cy="12779412"/>
          </a:xfrm>
          <a:prstGeom prst="rect">
            <a:avLst/>
          </a:prstGeom>
        </p:spPr>
        <p:txBody>
          <a:bodyPr vert="horz" lIns="297729" tIns="148864" rIns="297729" bIns="148864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558098" y="19894939"/>
            <a:ext cx="4320249" cy="835214"/>
          </a:xfrm>
          <a:prstGeom prst="rect">
            <a:avLst/>
          </a:prstGeom>
        </p:spPr>
        <p:txBody>
          <a:bodyPr vert="horz" lIns="297729" tIns="148864" rIns="297729" bIns="148864" rtlCol="0" anchor="ctr"/>
          <a:lstStyle>
            <a:lvl1pPr algn="r">
              <a:defRPr sz="36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48870" y="19867640"/>
            <a:ext cx="12399678" cy="816906"/>
          </a:xfrm>
          <a:prstGeom prst="rect">
            <a:avLst/>
          </a:prstGeom>
        </p:spPr>
        <p:txBody>
          <a:bodyPr vert="horz" lIns="297729" tIns="148864" rIns="297729" bIns="148864" rtlCol="0" anchor="ctr"/>
          <a:lstStyle>
            <a:lvl1pPr algn="r">
              <a:defRPr sz="36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084351" y="17253509"/>
            <a:ext cx="4946095" cy="2683913"/>
          </a:xfrm>
          <a:prstGeom prst="rect">
            <a:avLst/>
          </a:prstGeom>
        </p:spPr>
        <p:txBody>
          <a:bodyPr vert="horz" lIns="297729" tIns="148864" rIns="297729" bIns="148864" rtlCol="0" anchor="ctr"/>
          <a:lstStyle>
            <a:lvl1pPr algn="r">
              <a:defRPr sz="267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362867" y="393069"/>
            <a:ext cx="29815500" cy="20832663"/>
          </a:xfrm>
          <a:prstGeom prst="rect">
            <a:avLst/>
          </a:prstGeom>
          <a:noFill/>
          <a:ln w="762000" cap="sq">
            <a:solidFill>
              <a:schemeClr val="bg1"/>
            </a:solidFill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6" r:id="rId2"/>
  </p:sldLayoutIdLst>
  <p:txStyles>
    <p:titleStyle>
      <a:lvl1pPr algn="ctr" defTabSz="2977286" rtl="0" eaLnBrk="1" latinLnBrk="0" hangingPunct="1">
        <a:spcBef>
          <a:spcPct val="0"/>
        </a:spcBef>
        <a:buNone/>
        <a:defRPr kumimoji="1" sz="1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9319" indent="-1509319" algn="l" defTabSz="2977286" rtl="0" eaLnBrk="1" latinLnBrk="0" hangingPunct="1">
        <a:spcBef>
          <a:spcPts val="6512"/>
        </a:spcBef>
        <a:buSzPct val="90000"/>
        <a:buFontTx/>
        <a:buBlip>
          <a:blip r:embed="rId4"/>
        </a:buBlip>
        <a:defRPr kumimoji="1"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2977286" indent="-1488643" algn="l" defTabSz="2977286" rtl="0" eaLnBrk="1" latinLnBrk="0" hangingPunct="1">
        <a:spcBef>
          <a:spcPts val="1954"/>
        </a:spcBef>
        <a:buSzPct val="90000"/>
        <a:buFontTx/>
        <a:buBlip>
          <a:blip r:embed="rId5"/>
        </a:buBlip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4088602" indent="-1111315" algn="l" defTabSz="2977286" rtl="0" eaLnBrk="1" latinLnBrk="0" hangingPunct="1">
        <a:spcBef>
          <a:spcPts val="1954"/>
        </a:spcBef>
        <a:buSzPct val="90000"/>
        <a:buFontTx/>
        <a:buBlip>
          <a:blip r:embed="rId6"/>
        </a:buBlip>
        <a:defRPr kumimoji="1"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5199913" indent="-1111315" algn="l" defTabSz="2977286" rtl="0" eaLnBrk="1" latinLnBrk="0" hangingPunct="1">
        <a:spcBef>
          <a:spcPts val="1954"/>
        </a:spcBef>
        <a:buSzPct val="90000"/>
        <a:buFontTx/>
        <a:buBlip>
          <a:blip r:embed="rId6"/>
        </a:buBlip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4pPr>
      <a:lvl5pPr marL="6311229" indent="-1111315" algn="l" defTabSz="2977286" rtl="0" eaLnBrk="1" latinLnBrk="0" hangingPunct="1">
        <a:spcBef>
          <a:spcPts val="1954"/>
        </a:spcBef>
        <a:buSzPct val="90000"/>
        <a:buFontTx/>
        <a:buBlip>
          <a:blip r:embed="rId6"/>
        </a:buBlip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5pPr>
      <a:lvl6pPr marL="7458724" indent="-1121653" algn="l" defTabSz="2977286" rtl="0" eaLnBrk="1" latinLnBrk="0" hangingPunct="1">
        <a:spcBef>
          <a:spcPct val="20000"/>
        </a:spcBef>
        <a:buSzPct val="90000"/>
        <a:buFontTx/>
        <a:buBlip>
          <a:blip r:embed="rId4"/>
        </a:buBlip>
        <a:defRPr kumimoji="1" lang="en-US" sz="59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8549361" indent="-1121653" algn="l" defTabSz="2977286" rtl="0" eaLnBrk="1" latinLnBrk="0" hangingPunct="1">
        <a:spcBef>
          <a:spcPct val="20000"/>
        </a:spcBef>
        <a:buSzPct val="90000"/>
        <a:buFontTx/>
        <a:buBlip>
          <a:blip r:embed="rId6"/>
        </a:buBlip>
        <a:defRPr kumimoji="1" lang="en-US" sz="59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9671014" indent="-1121653" algn="l" defTabSz="2977286" rtl="0" eaLnBrk="1" latinLnBrk="0" hangingPunct="1">
        <a:spcBef>
          <a:spcPct val="20000"/>
        </a:spcBef>
        <a:buSzPct val="90000"/>
        <a:buFontTx/>
        <a:buBlip>
          <a:blip r:embed="rId4"/>
        </a:buBlip>
        <a:defRPr kumimoji="1" lang="en-US" sz="59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10787496" indent="-1121653" algn="l" defTabSz="2977286" rtl="0" eaLnBrk="1" latinLnBrk="0" hangingPunct="1">
        <a:spcBef>
          <a:spcPct val="20000"/>
        </a:spcBef>
        <a:buSzPct val="90000"/>
        <a:buFontTx/>
        <a:buBlip>
          <a:blip r:embed="rId5"/>
        </a:buBlip>
        <a:defRPr kumimoji="1" lang="en-US" sz="59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1pPr>
      <a:lvl2pPr marL="1488643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2pPr>
      <a:lvl3pPr marL="2977286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3pPr>
      <a:lvl4pPr marL="4465930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4pPr>
      <a:lvl5pPr marL="5954573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5pPr>
      <a:lvl6pPr marL="7443216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6pPr>
      <a:lvl7pPr marL="8931859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7pPr>
      <a:lvl8pPr marL="10420502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8pPr>
      <a:lvl9pPr marL="11909146" algn="l" defTabSz="2977286" rtl="0" eaLnBrk="1" latinLnBrk="0" hangingPunct="1">
        <a:defRPr kumimoji="1" sz="5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525588" y="865188"/>
            <a:ext cx="27446287" cy="3602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25588" y="5041900"/>
            <a:ext cx="27446287" cy="14260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525588" y="20026313"/>
            <a:ext cx="7115175" cy="1150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230D8-5457-46D8-A441-2DC42E593DC3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418763" y="20026313"/>
            <a:ext cx="9658350" cy="1150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21855113" y="20026313"/>
            <a:ext cx="7116762" cy="11509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60738-ABEA-4F91-9C14-3ECE9EEA2F0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20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線コネクタ 38"/>
          <p:cNvCxnSpPr/>
          <p:nvPr/>
        </p:nvCxnSpPr>
        <p:spPr>
          <a:xfrm>
            <a:off x="2025591" y="5709030"/>
            <a:ext cx="27763006" cy="0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15291452" y="5685403"/>
            <a:ext cx="13238" cy="15147260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264610" y="1998080"/>
            <a:ext cx="26909470" cy="2304162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13300" b="1" spc="837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dist="88900" dir="2700000" algn="tl" rotWithShape="0">
                    <a:schemeClr val="accent2"/>
                  </a:outerShdw>
                </a:effectLst>
                <a:latin typeface="メイリオ"/>
                <a:ea typeface="メイリオ"/>
                <a:cs typeface="メイリオ"/>
              </a:rPr>
              <a:t>ホール</a:t>
            </a:r>
            <a:r>
              <a:rPr lang="en-US" altLang="ja-JP" sz="13300" b="1" spc="837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dist="88900" dir="2700000" algn="tl" rotWithShape="0">
                    <a:schemeClr val="accent2"/>
                  </a:outerShdw>
                </a:effectLst>
                <a:latin typeface="メイリオ"/>
                <a:ea typeface="メイリオ"/>
                <a:cs typeface="メイリオ"/>
              </a:rPr>
              <a:t>/</a:t>
            </a:r>
            <a:r>
              <a:rPr lang="ja-JP" altLang="en-US" sz="13300" b="1" spc="837" dirty="0">
                <a:solidFill>
                  <a:schemeClr val="accent2">
                    <a:lumMod val="50000"/>
                    <a:lumOff val="50000"/>
                  </a:schemeClr>
                </a:solidFill>
                <a:effectLst>
                  <a:outerShdw dist="88900" dir="2700000" algn="tl" rotWithShape="0">
                    <a:schemeClr val="accent2"/>
                  </a:outerShdw>
                </a:effectLst>
                <a:latin typeface="メイリオ"/>
                <a:ea typeface="メイリオ"/>
                <a:cs typeface="メイリオ"/>
              </a:rPr>
              <a:t>キッチンスタッフ募集！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7760698" y="6364399"/>
            <a:ext cx="7606575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焼き肉酒場アスクル</a:t>
            </a:r>
            <a:endParaRPr lang="ja-JP" altLang="en-US" sz="5400" b="1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5341888" y="5932583"/>
            <a:ext cx="2117893" cy="1919441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勤務</a:t>
            </a:r>
            <a:endParaRPr lang="en-US" altLang="ja-JP" sz="5400" b="1" spc="1674" dirty="0" smtClean="0">
              <a:solidFill>
                <a:schemeClr val="accent4"/>
              </a:solidFill>
              <a:latin typeface="+mn-ea"/>
              <a:cs typeface="HG創英角ｺﾞｼｯｸUB"/>
            </a:endParaRPr>
          </a:p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場所</a:t>
            </a:r>
            <a:endParaRPr lang="ja-JP" altLang="en-US" sz="5400" b="1" spc="1674" dirty="0">
              <a:solidFill>
                <a:schemeClr val="accent4"/>
              </a:solidFill>
              <a:latin typeface="+mn-ea"/>
              <a:cs typeface="HG創英角ｺﾞｼｯｸUB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5402366" y="8264349"/>
            <a:ext cx="2117893" cy="1919441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勤務</a:t>
            </a:r>
            <a:endParaRPr lang="en-US" altLang="ja-JP" sz="5400" b="1" spc="1674" dirty="0" smtClean="0">
              <a:solidFill>
                <a:schemeClr val="accent4"/>
              </a:solidFill>
              <a:latin typeface="+mn-ea"/>
              <a:cs typeface="HG創英角ｺﾞｼｯｸUB"/>
            </a:endParaRPr>
          </a:p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時間</a:t>
            </a:r>
            <a:endParaRPr lang="ja-JP" altLang="en-US" sz="5400" b="1" spc="1674" dirty="0">
              <a:solidFill>
                <a:schemeClr val="accent4"/>
              </a:solidFill>
              <a:latin typeface="+mn-ea"/>
              <a:cs typeface="HG創英角ｺﾞｼｯｸUB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5341888" y="10960785"/>
            <a:ext cx="2114558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1674" dirty="0">
                <a:solidFill>
                  <a:schemeClr val="accent4"/>
                </a:solidFill>
                <a:latin typeface="+mn-ea"/>
                <a:cs typeface="HG創英角ｺﾞｼｯｸUB"/>
              </a:rPr>
              <a:t>時給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5341888" y="13263507"/>
            <a:ext cx="2117893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年齢</a:t>
            </a:r>
            <a:endParaRPr lang="ja-JP" altLang="en-US" sz="5400" b="1" spc="1674" dirty="0">
              <a:solidFill>
                <a:schemeClr val="accent4"/>
              </a:solidFill>
              <a:latin typeface="+mn-ea"/>
              <a:cs typeface="HG創英角ｺﾞｼｯｸUB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5341893" y="15596464"/>
            <a:ext cx="2117893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1674" dirty="0" smtClean="0">
                <a:solidFill>
                  <a:schemeClr val="accent4"/>
                </a:solidFill>
                <a:latin typeface="+mn-ea"/>
                <a:cs typeface="HG創英角ｺﾞｼｯｸUB"/>
              </a:rPr>
              <a:t>待遇</a:t>
            </a:r>
            <a:endParaRPr lang="ja-JP" altLang="en-US" sz="5400" b="1" spc="1674" dirty="0">
              <a:solidFill>
                <a:schemeClr val="accent4"/>
              </a:solidFill>
              <a:latin typeface="+mn-ea"/>
              <a:cs typeface="HG創英角ｺﾞｼｯｸUB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7760698" y="8143381"/>
            <a:ext cx="7928353" cy="1950219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en-US" altLang="ja-JP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24:00</a:t>
            </a:r>
          </a:p>
          <a:p>
            <a:r>
              <a:rPr lang="en-US" altLang="ja-JP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週</a:t>
            </a:r>
            <a:r>
              <a:rPr lang="en-US" altLang="ja-JP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日以上、</a:t>
            </a:r>
            <a:r>
              <a:rPr lang="en-US" altLang="ja-JP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時間からＯＫ！</a:t>
            </a:r>
            <a:endParaRPr lang="en-US" altLang="ja-JP" sz="2800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8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土日勤務できる方歓迎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7760698" y="10380927"/>
            <a:ext cx="12160636" cy="2350329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ホール：</a:t>
            </a:r>
            <a:r>
              <a:rPr lang="en-US" altLang="ja-JP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900</a:t>
            </a:r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ja-JP" altLang="en-US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ja-JP" altLang="en-US" sz="24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（研修期間は</a:t>
            </a:r>
            <a:r>
              <a:rPr lang="en-US" altLang="ja-JP" sz="24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850</a:t>
            </a:r>
            <a:r>
              <a:rPr lang="ja-JP" altLang="en-US" sz="24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円）</a:t>
            </a:r>
            <a:endParaRPr lang="en-US" altLang="ja-JP" sz="2400" spc="837" dirty="0" smtClean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調理</a:t>
            </a:r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11000</a:t>
            </a:r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  <a:r>
              <a:rPr lang="ja-JP" altLang="en-US" sz="24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（研修</a:t>
            </a:r>
            <a:r>
              <a:rPr lang="ja-JP" altLang="en-US" sz="24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期間は</a:t>
            </a:r>
            <a:r>
              <a:rPr lang="en-US" altLang="ja-JP" sz="24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1050</a:t>
            </a:r>
            <a:r>
              <a:rPr lang="ja-JP" altLang="en-US" sz="2400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円）</a:t>
            </a:r>
            <a:endParaRPr lang="en-US" altLang="ja-JP" sz="2400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、ホール時給</a:t>
            </a:r>
            <a:r>
              <a:rPr lang="en-US" altLang="ja-JP" sz="28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850</a:t>
            </a:r>
            <a:r>
              <a:rPr lang="ja-JP" altLang="en-US" sz="28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円、調理時給</a:t>
            </a:r>
            <a:r>
              <a:rPr lang="en-US" altLang="ja-JP" sz="28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1050</a:t>
            </a:r>
            <a:r>
              <a:rPr lang="ja-JP" altLang="en-US" sz="2800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ja-JP" altLang="en-US" sz="2800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7760698" y="13282327"/>
            <a:ext cx="9110186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en-US" altLang="ja-JP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</a:t>
            </a:r>
            <a:r>
              <a:rPr lang="en-US" altLang="ja-JP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〜50</a:t>
            </a:r>
            <a:r>
              <a:rPr lang="ja-JP" altLang="en-US" sz="54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歳くらいまで</a:t>
            </a:r>
            <a:endParaRPr lang="en-US" altLang="ja-JP" sz="5400" b="1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17760698" y="15633719"/>
            <a:ext cx="8405895" cy="1088445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r>
              <a:rPr lang="ja-JP" altLang="en-US" sz="54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制服貸与・交通費支給</a:t>
            </a:r>
            <a:endParaRPr lang="en-US" altLang="ja-JP" sz="5400" b="1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 flipV="1">
            <a:off x="15300855" y="8034878"/>
            <a:ext cx="14454168" cy="14430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15331094" y="10362874"/>
            <a:ext cx="14457503" cy="1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15300855" y="12689955"/>
            <a:ext cx="14708892" cy="0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15300855" y="14987940"/>
            <a:ext cx="14487742" cy="29177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755971" y="17376543"/>
            <a:ext cx="29023148" cy="0"/>
          </a:xfrm>
          <a:prstGeom prst="line">
            <a:avLst/>
          </a:prstGeom>
          <a:ln w="28575" cmpd="sng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>
            <a:off x="16502285" y="17853961"/>
            <a:ext cx="12454055" cy="2473439"/>
          </a:xfrm>
          <a:prstGeom prst="rect">
            <a:avLst/>
          </a:prstGeom>
        </p:spPr>
        <p:txBody>
          <a:bodyPr wrap="none" lIns="254955" tIns="127479" rIns="254955" bIns="127479">
            <a:spAutoFit/>
          </a:bodyPr>
          <a:lstStyle/>
          <a:p>
            <a:pPr algn="ctr"/>
            <a:r>
              <a:rPr lang="ja-JP" altLang="en-US" sz="9600" b="1" spc="837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ＭＳ Ｐ明朝"/>
              </a:rPr>
              <a:t>焼き肉酒場アスクル</a:t>
            </a:r>
            <a:endParaRPr lang="en-US" altLang="ja-JP" sz="9600" spc="837" dirty="0" smtClean="0">
              <a:solidFill>
                <a:schemeClr val="accent1">
                  <a:lumMod val="50000"/>
                </a:schemeClr>
              </a:solidFill>
              <a:latin typeface="+mn-ea"/>
              <a:cs typeface="ＭＳ Ｐ明朝"/>
            </a:endParaRPr>
          </a:p>
          <a:p>
            <a:pPr algn="ctr"/>
            <a:r>
              <a:rPr lang="ja-JP" altLang="en-US" sz="4800" spc="837" dirty="0" smtClean="0">
                <a:solidFill>
                  <a:schemeClr val="accent1">
                    <a:lumMod val="50000"/>
                  </a:schemeClr>
                </a:solidFill>
                <a:latin typeface="+mn-ea"/>
                <a:cs typeface="ＭＳ Ｐ明朝"/>
              </a:rPr>
              <a:t>採用担当：鈴木まで</a:t>
            </a:r>
            <a:endParaRPr lang="ja-JP" altLang="en-US" sz="4800" spc="837" dirty="0">
              <a:solidFill>
                <a:schemeClr val="accent1">
                  <a:lumMod val="50000"/>
                </a:schemeClr>
              </a:solidFill>
              <a:latin typeface="+mn-ea"/>
              <a:cs typeface="ＭＳ Ｐ明朝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730327" y="17781873"/>
            <a:ext cx="13055878" cy="2764544"/>
          </a:xfrm>
          <a:prstGeom prst="rect">
            <a:avLst/>
          </a:prstGeom>
          <a:noFill/>
        </p:spPr>
        <p:txBody>
          <a:bodyPr wrap="none" lIns="254955" tIns="127479" rIns="254955" bIns="12747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15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</a:t>
            </a:r>
            <a:r>
              <a:rPr lang="en-US" altLang="ja-JP" sz="11500" b="1" spc="837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-1234</a:t>
            </a:r>
            <a:r>
              <a:rPr lang="en-US" altLang="ja-JP" sz="11500" b="1" spc="837" dirty="0" smtClean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-1111</a:t>
            </a:r>
            <a:endParaRPr lang="ja-JP" altLang="en-US" sz="11500" b="1" spc="837" dirty="0">
              <a:solidFill>
                <a:schemeClr val="accent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659637" y="17419041"/>
            <a:ext cx="9205729" cy="1434693"/>
          </a:xfrm>
          <a:prstGeom prst="rect">
            <a:avLst/>
          </a:prstGeom>
          <a:noFill/>
        </p:spPr>
        <p:txBody>
          <a:bodyPr wrap="none" lIns="254955" tIns="127479" rIns="254955" bIns="127479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400" b="1" spc="837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ご応募・お問い合わせ先</a:t>
            </a:r>
            <a:endParaRPr lang="ja-JP" altLang="en-US" sz="9600" b="1" spc="837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6"/>
          </p:nvPr>
        </p:nvSpPr>
        <p:spPr/>
      </p:sp>
      <p:grpSp>
        <p:nvGrpSpPr>
          <p:cNvPr id="58" name="図形グループ 57"/>
          <p:cNvGrpSpPr/>
          <p:nvPr/>
        </p:nvGrpSpPr>
        <p:grpSpPr>
          <a:xfrm rot="19800000">
            <a:off x="359575" y="4514679"/>
            <a:ext cx="4993723" cy="5025897"/>
            <a:chOff x="24943756" y="3395943"/>
            <a:chExt cx="4993723" cy="5025897"/>
          </a:xfrm>
        </p:grpSpPr>
        <p:sp>
          <p:nvSpPr>
            <p:cNvPr id="59" name="星 10 58"/>
            <p:cNvSpPr/>
            <p:nvPr/>
          </p:nvSpPr>
          <p:spPr>
            <a:xfrm rot="900000">
              <a:off x="24943756" y="3395943"/>
              <a:ext cx="4993723" cy="5025897"/>
            </a:xfrm>
            <a:prstGeom prst="star10">
              <a:avLst>
                <a:gd name="adj" fmla="val 38093"/>
                <a:gd name="hf" fmla="val 105146"/>
              </a:avLst>
            </a:prstGeom>
            <a:pattFill prst="pct40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01600" cmpd="sng">
              <a:solidFill>
                <a:schemeClr val="accent2"/>
              </a:solidFill>
            </a:ln>
            <a:effectLst>
              <a:outerShdw blurRad="1651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4" rIns="91425" bIns="45714" spcCol="0" rtlCol="0" anchor="ctr"/>
            <a:lstStyle/>
            <a:p>
              <a:pPr algn="ctr"/>
              <a:endParaRPr lang="ja-JP" altLang="en-US" sz="360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 rot="900000">
              <a:off x="25458818" y="4576655"/>
              <a:ext cx="3880704" cy="2965882"/>
            </a:xfrm>
            <a:prstGeom prst="rect">
              <a:avLst/>
            </a:prstGeom>
            <a:noFill/>
          </p:spPr>
          <p:txBody>
            <a:bodyPr wrap="none" lIns="254955" tIns="127479" rIns="254955" bIns="127479" rtlCol="0">
              <a:spAutoFit/>
            </a:bodyPr>
            <a:lstStyle/>
            <a:p>
              <a:pPr algn="ctr"/>
              <a:r>
                <a:rPr lang="en-US" altLang="ja-JP" sz="6500" b="1" i="1" dirty="0">
                  <a:solidFill>
                    <a:schemeClr val="accent2"/>
                  </a:solidFill>
                  <a:latin typeface="メイリオ"/>
                  <a:ea typeface="メイリオ"/>
                  <a:cs typeface="メイリオ"/>
                </a:rPr>
                <a:t>Let’s</a:t>
              </a:r>
            </a:p>
            <a:p>
              <a:pPr algn="ctr"/>
              <a:r>
                <a:rPr lang="en-US" altLang="ja-JP" sz="6500" b="1" i="1" dirty="0">
                  <a:solidFill>
                    <a:schemeClr val="accent2"/>
                  </a:solidFill>
                  <a:latin typeface="メイリオ"/>
                  <a:ea typeface="メイリオ"/>
                  <a:cs typeface="メイリオ"/>
                </a:rPr>
                <a:t>Join us</a:t>
              </a:r>
            </a:p>
            <a:p>
              <a:pPr algn="ctr"/>
              <a:r>
                <a:rPr lang="ja-JP" altLang="en-US" sz="4600" b="1" i="1" dirty="0">
                  <a:solidFill>
                    <a:schemeClr val="accent2"/>
                  </a:solidFill>
                  <a:latin typeface="メイリオ"/>
                  <a:ea typeface="メイリオ"/>
                  <a:cs typeface="メイリオ"/>
                </a:rPr>
                <a:t>＾</a:t>
              </a:r>
              <a:r>
                <a:rPr lang="en-US" altLang="ja-JP" sz="4600" b="1" i="1" dirty="0">
                  <a:solidFill>
                    <a:schemeClr val="accent2"/>
                  </a:solidFill>
                  <a:latin typeface="メイリオ"/>
                  <a:ea typeface="メイリオ"/>
                  <a:cs typeface="メイリオ"/>
                </a:rPr>
                <a:t>▽</a:t>
              </a:r>
              <a:r>
                <a:rPr lang="ja-JP" altLang="en-US" sz="4600" b="1" i="1" dirty="0">
                  <a:solidFill>
                    <a:schemeClr val="accent2"/>
                  </a:solidFill>
                  <a:latin typeface="メイリオ"/>
                  <a:ea typeface="メイリオ"/>
                  <a:cs typeface="メイリオ"/>
                </a:rPr>
                <a:t>＾</a:t>
              </a:r>
              <a:endParaRPr lang="en-US" altLang="ja-JP" sz="4600" b="1" i="1" dirty="0">
                <a:solidFill>
                  <a:schemeClr val="accent2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39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インク瓶">
  <a:themeElements>
    <a:clrScheme name="インク瓶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インク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インク瓶.thmx</Template>
  <TotalTime>0</TotalTime>
  <Words>210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インク瓶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2014-07-30T00:21:57Z</dcterms:created>
  <dcterms:modified xsi:type="dcterms:W3CDTF">2014-07-30T00:22:07Z</dcterms:modified>
</cp:coreProperties>
</file>