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2" r:id="rId2"/>
    <p:sldId id="261" r:id="rId3"/>
  </p:sldIdLst>
  <p:sldSz cx="21602700" cy="30495875"/>
  <p:notesSz cx="6794500" cy="992505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25" d="100"/>
          <a:sy n="25" d="100"/>
        </p:scale>
        <p:origin x="-1644" y="672"/>
      </p:cViewPr>
      <p:guideLst>
        <p:guide orient="horz"/>
        <p:guide pos="1360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2014/7/30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18561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06817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7756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7" r:id="rId12"/>
    <p:sldLayoutId id="2147483678" r:id="rId13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379644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/>
        </p:nvSpPr>
        <p:spPr>
          <a:xfrm>
            <a:off x="6007358" y="2748329"/>
            <a:ext cx="6641583" cy="1975583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/>
            <a:r>
              <a:rPr lang="en-US" altLang="en-US" sz="10000" b="1" dirty="0" smtClean="0">
                <a:ln w="38100">
                  <a:solidFill>
                    <a:srgbClr val="FF0000"/>
                  </a:solidFill>
                </a:ln>
                <a:solidFill>
                  <a:schemeClr val="bg1"/>
                </a:solidFill>
                <a:latin typeface="+mj-lt"/>
                <a:ea typeface="HG創英角ｺﾞｼｯｸUB" pitchFamily="49" charset="-128"/>
                <a:cs typeface="Arial" pitchFamily="34" charset="0"/>
              </a:rPr>
              <a:t>第10回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1836400" y="15137980"/>
            <a:ext cx="8636000" cy="2030636"/>
          </a:xfrm>
          <a:prstGeom prst="rect">
            <a:avLst/>
          </a:prstGeom>
        </p:spPr>
        <p:txBody>
          <a:bodyPr wrap="square" lIns="1104048" tIns="0" rIns="0" bIns="0">
            <a:noAutofit/>
          </a:bodyPr>
          <a:lstStyle/>
          <a:p>
            <a:pPr>
              <a:lnSpc>
                <a:spcPts val="7806"/>
              </a:lnSpc>
            </a:pPr>
            <a:r>
              <a:rPr lang="ja-JP" altLang="en-US" sz="4000" dirty="0">
                <a:solidFill>
                  <a:schemeClr val="bg1"/>
                </a:solidFill>
                <a:latin typeface="ＭＳ Ｐゴシック"/>
                <a:ea typeface="ＭＳ Ｐゴシック"/>
                <a:cs typeface="ＭＳ Ｐゴシック"/>
              </a:rPr>
              <a:t>雨天の場合は10月19日</a:t>
            </a:r>
            <a:endParaRPr lang="ja-JP" altLang="en-US" sz="4000" dirty="0">
              <a:solidFill>
                <a:schemeClr val="bg1"/>
              </a:solidFill>
              <a:latin typeface="HG創英角ｺﾞｼｯｸUB" pitchFamily="49" charset="-128"/>
              <a:ea typeface="HG創英角ｺﾞｼｯｸUB" pitchFamily="49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2794000" y="17830099"/>
            <a:ext cx="11836400" cy="1675073"/>
          </a:xfrm>
          <a:prstGeom prst="rect">
            <a:avLst/>
          </a:prstGeom>
        </p:spPr>
        <p:txBody>
          <a:bodyPr wrap="square" lIns="1104048" tIns="0" rIns="0" bIns="0">
            <a:noAutofit/>
          </a:bodyPr>
          <a:lstStyle/>
          <a:p>
            <a:pPr>
              <a:lnSpc>
                <a:spcPts val="7806"/>
              </a:lnSpc>
            </a:pPr>
            <a:r>
              <a:rPr lang="ja-JP" altLang="en-US" sz="6500" b="1" dirty="0">
                <a:solidFill>
                  <a:srgbClr val="FFFFFF"/>
                </a:solidFill>
                <a:latin typeface="メイリオ"/>
                <a:ea typeface="メイリオ"/>
                <a:cs typeface="メイリオ"/>
              </a:rPr>
              <a:t>場所</a:t>
            </a:r>
            <a:r>
              <a:rPr lang="ja-JP" altLang="en-US" sz="6500" b="1" dirty="0" smtClean="0">
                <a:solidFill>
                  <a:srgbClr val="FFFFFF"/>
                </a:solidFill>
                <a:latin typeface="メイリオ"/>
                <a:ea typeface="メイリオ"/>
                <a:cs typeface="メイリオ"/>
              </a:rPr>
              <a:t>：アスクル</a:t>
            </a:r>
            <a:r>
              <a:rPr lang="ja-JP" altLang="en-US" sz="6500" b="1" dirty="0">
                <a:solidFill>
                  <a:srgbClr val="FFFFFF"/>
                </a:solidFill>
                <a:latin typeface="メイリオ"/>
                <a:ea typeface="メイリオ"/>
                <a:cs typeface="メイリオ"/>
              </a:rPr>
              <a:t>小学校</a:t>
            </a:r>
            <a:r>
              <a:rPr lang="ja-JP" altLang="en-US" sz="6500" dirty="0">
                <a:solidFill>
                  <a:srgbClr val="FFFFFF"/>
                </a:solidFill>
                <a:latin typeface="メイリオ"/>
                <a:ea typeface="メイリオ"/>
                <a:cs typeface="メイリオ"/>
              </a:rPr>
              <a:t> 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2794000" y="15087183"/>
            <a:ext cx="17068800" cy="2792558"/>
          </a:xfrm>
          <a:prstGeom prst="rect">
            <a:avLst/>
          </a:prstGeom>
        </p:spPr>
        <p:txBody>
          <a:bodyPr wrap="square" lIns="1104048" tIns="0" rIns="0" bIns="0">
            <a:noAutofit/>
          </a:bodyPr>
          <a:lstStyle/>
          <a:p>
            <a:pPr>
              <a:lnSpc>
                <a:spcPct val="120000"/>
              </a:lnSpc>
            </a:pPr>
            <a:r>
              <a:rPr lang="en-US" altLang="ja-JP" sz="6500" b="1" dirty="0">
                <a:solidFill>
                  <a:schemeClr val="bg1"/>
                </a:solidFill>
                <a:latin typeface="メイリオ"/>
                <a:ea typeface="メイリオ"/>
                <a:cs typeface="メイリオ"/>
              </a:rPr>
              <a:t>10</a:t>
            </a:r>
            <a:r>
              <a:rPr lang="ja-JP" altLang="en-US" sz="6500" b="1" dirty="0">
                <a:solidFill>
                  <a:schemeClr val="bg1"/>
                </a:solidFill>
                <a:latin typeface="メイリオ"/>
                <a:ea typeface="メイリオ"/>
                <a:cs typeface="メイリオ"/>
              </a:rPr>
              <a:t>月１</a:t>
            </a:r>
            <a:r>
              <a:rPr lang="en-US" altLang="ja-JP" sz="6500" b="1" dirty="0">
                <a:solidFill>
                  <a:schemeClr val="bg1"/>
                </a:solidFill>
                <a:latin typeface="メイリオ"/>
                <a:ea typeface="メイリオ"/>
                <a:cs typeface="メイリオ"/>
              </a:rPr>
              <a:t>3</a:t>
            </a:r>
            <a:r>
              <a:rPr lang="ja-JP" altLang="en-US" sz="6500" b="1" dirty="0">
                <a:solidFill>
                  <a:schemeClr val="bg1"/>
                </a:solidFill>
                <a:latin typeface="メイリオ"/>
                <a:ea typeface="メイリオ"/>
                <a:cs typeface="メイリオ"/>
              </a:rPr>
              <a:t>日（体育の日）</a:t>
            </a:r>
            <a:br>
              <a:rPr lang="ja-JP" altLang="en-US" sz="6500" b="1" dirty="0">
                <a:solidFill>
                  <a:schemeClr val="bg1"/>
                </a:solidFill>
                <a:latin typeface="メイリオ"/>
                <a:ea typeface="メイリオ"/>
                <a:cs typeface="メイリオ"/>
              </a:rPr>
            </a:br>
            <a:r>
              <a:rPr lang="en-US" altLang="ja-JP" sz="6500" b="1" dirty="0">
                <a:solidFill>
                  <a:schemeClr val="bg1"/>
                </a:solidFill>
                <a:latin typeface="メイリオ"/>
                <a:ea typeface="メイリオ"/>
                <a:cs typeface="メイリオ"/>
              </a:rPr>
              <a:t>AM</a:t>
            </a:r>
            <a:r>
              <a:rPr lang="ja-JP" altLang="en-US" sz="6500" b="1" dirty="0">
                <a:solidFill>
                  <a:schemeClr val="bg1"/>
                </a:solidFill>
                <a:latin typeface="メイリオ"/>
                <a:ea typeface="メイリオ"/>
                <a:cs typeface="メイリオ"/>
              </a:rPr>
              <a:t>：</a:t>
            </a:r>
            <a:r>
              <a:rPr lang="en-US" altLang="ja-JP" sz="6500" b="1" dirty="0">
                <a:solidFill>
                  <a:schemeClr val="bg1"/>
                </a:solidFill>
                <a:latin typeface="メイリオ"/>
                <a:ea typeface="メイリオ"/>
                <a:cs typeface="メイリオ"/>
              </a:rPr>
              <a:t>9:00</a:t>
            </a:r>
            <a:r>
              <a:rPr lang="ja-JP" altLang="en-US" sz="6500" b="1" dirty="0" smtClean="0">
                <a:solidFill>
                  <a:schemeClr val="bg1"/>
                </a:solidFill>
                <a:latin typeface="メイリオ"/>
                <a:ea typeface="メイリオ"/>
                <a:cs typeface="メイリオ"/>
              </a:rPr>
              <a:t>～</a:t>
            </a:r>
            <a:endParaRPr lang="ja-JP" altLang="en-US" sz="6500" dirty="0">
              <a:solidFill>
                <a:schemeClr val="bg1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4044950" y="20319037"/>
            <a:ext cx="6775450" cy="5687857"/>
          </a:xfrm>
          <a:prstGeom prst="rect">
            <a:avLst/>
          </a:prstGeom>
        </p:spPr>
        <p:txBody>
          <a:bodyPr wrap="square" lIns="1104048" tIns="0" rIns="0" bIns="0">
            <a:noAutofit/>
          </a:bodyPr>
          <a:lstStyle/>
          <a:p>
            <a:pPr>
              <a:lnSpc>
                <a:spcPct val="150000"/>
              </a:lnSpc>
            </a:pPr>
            <a:r>
              <a:rPr lang="ja-JP" altLang="en-US" sz="6000" spc="600" dirty="0" smtClean="0">
                <a:solidFill>
                  <a:srgbClr val="FFFFFF"/>
                </a:solidFill>
                <a:latin typeface="ＭＳ Ｐ明朝"/>
                <a:ea typeface="ＭＳ Ｐ明朝"/>
                <a:cs typeface="ＭＳ Ｐ明朝"/>
              </a:rPr>
              <a:t>町内</a:t>
            </a:r>
            <a:r>
              <a:rPr lang="ja-JP" altLang="en-US" sz="6000" spc="600" dirty="0">
                <a:solidFill>
                  <a:srgbClr val="FFFFFF"/>
                </a:solidFill>
                <a:latin typeface="ＭＳ Ｐ明朝"/>
                <a:ea typeface="ＭＳ Ｐ明朝"/>
                <a:cs typeface="ＭＳ Ｐ明朝"/>
              </a:rPr>
              <a:t>対抗</a:t>
            </a:r>
            <a:r>
              <a:rPr lang="ja-JP" altLang="en-US" sz="6000" spc="600" dirty="0" smtClean="0">
                <a:solidFill>
                  <a:srgbClr val="FFFFFF"/>
                </a:solidFill>
                <a:latin typeface="ＭＳ Ｐ明朝"/>
                <a:ea typeface="ＭＳ Ｐ明朝"/>
                <a:cs typeface="ＭＳ Ｐ明朝"/>
              </a:rPr>
              <a:t>リレー</a:t>
            </a:r>
            <a:endParaRPr lang="en-US" altLang="ja-JP" sz="6000" spc="600" dirty="0" smtClean="0">
              <a:solidFill>
                <a:srgbClr val="FFFFFF"/>
              </a:solidFill>
              <a:latin typeface="ＭＳ Ｐ明朝"/>
              <a:ea typeface="ＭＳ Ｐ明朝"/>
              <a:cs typeface="ＭＳ Ｐ明朝"/>
            </a:endParaRPr>
          </a:p>
          <a:p>
            <a:pPr>
              <a:lnSpc>
                <a:spcPct val="150000"/>
              </a:lnSpc>
            </a:pPr>
            <a:r>
              <a:rPr lang="ja-JP" altLang="en-US" sz="6000" spc="600" dirty="0" smtClean="0">
                <a:solidFill>
                  <a:srgbClr val="FFFFFF"/>
                </a:solidFill>
                <a:latin typeface="ＭＳ Ｐ明朝"/>
                <a:ea typeface="ＭＳ Ｐ明朝"/>
                <a:cs typeface="ＭＳ Ｐ明朝"/>
              </a:rPr>
              <a:t>玉入れ</a:t>
            </a:r>
            <a:endParaRPr lang="en-US" altLang="ja-JP" sz="6000" spc="600" dirty="0" smtClean="0">
              <a:solidFill>
                <a:srgbClr val="FFFFFF"/>
              </a:solidFill>
              <a:latin typeface="ＭＳ Ｐ明朝"/>
              <a:ea typeface="ＭＳ Ｐ明朝"/>
              <a:cs typeface="ＭＳ Ｐ明朝"/>
            </a:endParaRPr>
          </a:p>
          <a:p>
            <a:pPr>
              <a:lnSpc>
                <a:spcPct val="150000"/>
              </a:lnSpc>
            </a:pPr>
            <a:r>
              <a:rPr lang="ja-JP" altLang="en-US" sz="6000" spc="600" dirty="0" smtClean="0">
                <a:solidFill>
                  <a:srgbClr val="FFFFFF"/>
                </a:solidFill>
                <a:latin typeface="ＭＳ Ｐ明朝"/>
                <a:ea typeface="ＭＳ Ｐ明朝"/>
                <a:cs typeface="ＭＳ Ｐ明朝"/>
              </a:rPr>
              <a:t>鈴わり</a:t>
            </a:r>
            <a:endParaRPr lang="en-US" altLang="ja-JP" sz="6000" spc="600" dirty="0">
              <a:solidFill>
                <a:srgbClr val="FFFFFF"/>
              </a:solidFill>
              <a:latin typeface="ＭＳ Ｐ明朝"/>
              <a:ea typeface="ＭＳ Ｐ明朝"/>
              <a:cs typeface="ＭＳ Ｐ明朝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1941513" y="26515992"/>
            <a:ext cx="17068800" cy="1522690"/>
          </a:xfrm>
          <a:prstGeom prst="rect">
            <a:avLst/>
          </a:prstGeom>
        </p:spPr>
        <p:txBody>
          <a:bodyPr wrap="square" lIns="1104048" tIns="0" rIns="0" bIns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ja-JP" altLang="en-US" sz="4000" dirty="0">
                <a:solidFill>
                  <a:srgbClr val="FFFFFF"/>
                </a:solidFill>
                <a:latin typeface="メイリオ"/>
                <a:ea typeface="メイリオ"/>
                <a:cs typeface="メイリオ"/>
              </a:rPr>
              <a:t>主催</a:t>
            </a:r>
            <a:r>
              <a:rPr lang="ja-JP" altLang="en-US" sz="4000" dirty="0" smtClean="0">
                <a:solidFill>
                  <a:srgbClr val="FFFFFF"/>
                </a:solidFill>
                <a:latin typeface="メイリオ"/>
                <a:ea typeface="メイリオ"/>
                <a:cs typeface="メイリオ"/>
              </a:rPr>
              <a:t>：アスクル運営</a:t>
            </a:r>
            <a:r>
              <a:rPr lang="ja-JP" altLang="en-US" sz="4000" dirty="0">
                <a:solidFill>
                  <a:srgbClr val="FFFFFF"/>
                </a:solidFill>
                <a:latin typeface="メイリオ"/>
                <a:ea typeface="メイリオ"/>
                <a:cs typeface="メイリオ"/>
              </a:rPr>
              <a:t>委員会　</a:t>
            </a:r>
            <a:r>
              <a:rPr lang="en-US" altLang="ja-JP" sz="4000" dirty="0">
                <a:solidFill>
                  <a:srgbClr val="FFFFFF"/>
                </a:solidFill>
                <a:latin typeface="メイリオ"/>
                <a:ea typeface="メイリオ"/>
                <a:cs typeface="メイリオ"/>
              </a:rPr>
              <a:t>03‐1234‐1111</a:t>
            </a:r>
            <a:r>
              <a:rPr lang="ja-JP" altLang="en-US" sz="4000" dirty="0">
                <a:solidFill>
                  <a:srgbClr val="FFFFFF"/>
                </a:solidFill>
                <a:latin typeface="メイリオ"/>
                <a:ea typeface="メイリオ"/>
                <a:cs typeface="メイリオ"/>
              </a:rPr>
              <a:t> 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10685862" y="24027055"/>
            <a:ext cx="6775450" cy="1471896"/>
          </a:xfrm>
          <a:prstGeom prst="rect">
            <a:avLst/>
          </a:prstGeom>
        </p:spPr>
        <p:txBody>
          <a:bodyPr wrap="square" lIns="1104048" tIns="0" rIns="0" bIns="0">
            <a:noAutofit/>
          </a:bodyPr>
          <a:lstStyle/>
          <a:p>
            <a:pPr algn="r">
              <a:lnSpc>
                <a:spcPts val="7806"/>
              </a:lnSpc>
            </a:pPr>
            <a:r>
              <a:rPr lang="en-US" altLang="ja-JP" sz="4000" b="1" spc="600" dirty="0">
                <a:ln w="25400" cmpd="sng">
                  <a:noFill/>
                </a:ln>
                <a:solidFill>
                  <a:schemeClr val="bg1"/>
                </a:solidFill>
                <a:latin typeface="メイリオ"/>
                <a:ea typeface="メイリオ"/>
                <a:cs typeface="メイリオ"/>
              </a:rPr>
              <a:t>※</a:t>
            </a:r>
            <a:r>
              <a:rPr lang="ja-JP" altLang="en-US" sz="4000" b="1" spc="600" dirty="0">
                <a:ln w="25400" cmpd="sng">
                  <a:noFill/>
                </a:ln>
                <a:solidFill>
                  <a:schemeClr val="bg1"/>
                </a:solidFill>
                <a:latin typeface="メイリオ"/>
                <a:ea typeface="メイリオ"/>
                <a:cs typeface="メイリオ"/>
              </a:rPr>
              <a:t>模擬店多数 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11945590" y="20319037"/>
            <a:ext cx="6775450" cy="5687857"/>
          </a:xfrm>
          <a:prstGeom prst="rect">
            <a:avLst/>
          </a:prstGeom>
        </p:spPr>
        <p:txBody>
          <a:bodyPr wrap="square" lIns="1104048" tIns="0" rIns="0" bIns="0">
            <a:noAutofit/>
          </a:bodyPr>
          <a:lstStyle/>
          <a:p>
            <a:pPr>
              <a:lnSpc>
                <a:spcPct val="150000"/>
              </a:lnSpc>
            </a:pPr>
            <a:r>
              <a:rPr lang="ja-JP" altLang="en-US" sz="6000" spc="600" dirty="0">
                <a:solidFill>
                  <a:srgbClr val="FFFFFF"/>
                </a:solidFill>
                <a:latin typeface="ＭＳ Ｐ明朝"/>
                <a:ea typeface="ＭＳ Ｐ明朝"/>
                <a:cs typeface="ＭＳ Ｐ明朝"/>
              </a:rPr>
              <a:t>パン食い競争 </a:t>
            </a:r>
            <a:endParaRPr lang="en-US" altLang="ja-JP" sz="6000" spc="600" dirty="0">
              <a:solidFill>
                <a:srgbClr val="FFFFFF"/>
              </a:solidFill>
              <a:latin typeface="ＭＳ Ｐ明朝"/>
              <a:ea typeface="ＭＳ Ｐ明朝"/>
              <a:cs typeface="ＭＳ Ｐ明朝"/>
            </a:endParaRPr>
          </a:p>
          <a:p>
            <a:pPr>
              <a:lnSpc>
                <a:spcPct val="150000"/>
              </a:lnSpc>
            </a:pPr>
            <a:r>
              <a:rPr lang="ja-JP" altLang="en-US" sz="6000" spc="600" dirty="0">
                <a:solidFill>
                  <a:srgbClr val="FFFFFF"/>
                </a:solidFill>
                <a:latin typeface="ＭＳ Ｐ明朝"/>
                <a:ea typeface="ＭＳ Ｐ明朝"/>
                <a:cs typeface="ＭＳ Ｐ明朝"/>
              </a:rPr>
              <a:t>大玉ころがし</a:t>
            </a:r>
          </a:p>
        </p:txBody>
      </p:sp>
      <p:sp>
        <p:nvSpPr>
          <p:cNvPr id="6" name="円/楕円 5"/>
          <p:cNvSpPr/>
          <p:nvPr/>
        </p:nvSpPr>
        <p:spPr>
          <a:xfrm>
            <a:off x="4036293" y="20682678"/>
            <a:ext cx="863510" cy="863510"/>
          </a:xfrm>
          <a:prstGeom prst="ellipse">
            <a:avLst/>
          </a:prstGeom>
          <a:pattFill prst="ltUpDiag">
            <a:fgClr>
              <a:srgbClr val="CC3300"/>
            </a:fgClr>
            <a:bgClr>
              <a:srgbClr val="EE0000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1" name="円/楕円 20"/>
          <p:cNvSpPr/>
          <p:nvPr/>
        </p:nvSpPr>
        <p:spPr>
          <a:xfrm>
            <a:off x="4036293" y="22125785"/>
            <a:ext cx="863510" cy="863510"/>
          </a:xfrm>
          <a:prstGeom prst="ellipse">
            <a:avLst/>
          </a:prstGeom>
          <a:pattFill prst="ltUpDiag">
            <a:fgClr>
              <a:schemeClr val="bg1"/>
            </a:fgClr>
            <a:bgClr>
              <a:schemeClr val="accent4">
                <a:lumMod val="20000"/>
                <a:lumOff val="80000"/>
              </a:schemeClr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2" name="円/楕円 21"/>
          <p:cNvSpPr/>
          <p:nvPr/>
        </p:nvSpPr>
        <p:spPr>
          <a:xfrm>
            <a:off x="4036293" y="23568892"/>
            <a:ext cx="863510" cy="863510"/>
          </a:xfrm>
          <a:prstGeom prst="ellipse">
            <a:avLst/>
          </a:prstGeom>
          <a:pattFill prst="ltUpDiag">
            <a:fgClr>
              <a:srgbClr val="CC3300"/>
            </a:fgClr>
            <a:bgClr>
              <a:srgbClr val="EE0000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3" name="円/楕円 22"/>
          <p:cNvSpPr/>
          <p:nvPr/>
        </p:nvSpPr>
        <p:spPr>
          <a:xfrm>
            <a:off x="11901428" y="20751947"/>
            <a:ext cx="863510" cy="863510"/>
          </a:xfrm>
          <a:prstGeom prst="ellipse">
            <a:avLst/>
          </a:prstGeom>
          <a:pattFill prst="ltUpDiag">
            <a:fgClr>
              <a:schemeClr val="bg1"/>
            </a:fgClr>
            <a:bgClr>
              <a:schemeClr val="accent4">
                <a:lumMod val="20000"/>
                <a:lumOff val="80000"/>
              </a:schemeClr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4" name="円/楕円 23"/>
          <p:cNvSpPr/>
          <p:nvPr/>
        </p:nvSpPr>
        <p:spPr>
          <a:xfrm>
            <a:off x="11901428" y="22178889"/>
            <a:ext cx="863510" cy="863510"/>
          </a:xfrm>
          <a:prstGeom prst="ellipse">
            <a:avLst/>
          </a:prstGeom>
          <a:pattFill prst="ltUpDiag">
            <a:fgClr>
              <a:srgbClr val="CC3300"/>
            </a:fgClr>
            <a:bgClr>
              <a:srgbClr val="EE0000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54121415"/>
      </p:ext>
    </p:extLst>
  </p:cSld>
  <p:clrMapOvr>
    <a:masterClrMapping/>
  </p:clrMapOvr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148</Words>
  <Application>Microsoft Office PowerPoint</Application>
  <PresentationFormat>ユーザー設定</PresentationFormat>
  <Paragraphs>28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2014-07-08T07:10:06Z</dcterms:created>
  <dcterms:modified xsi:type="dcterms:W3CDTF">2014-07-30T00:23:14Z</dcterms:modified>
</cp:coreProperties>
</file>