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2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455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6" d="100"/>
          <a:sy n="16" d="100"/>
        </p:scale>
        <p:origin x="-2280" y="-12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2014/7/30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1856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図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602699" cy="30468547"/>
          </a:xfrm>
          <a:prstGeom prst="rect">
            <a:avLst/>
          </a:prstGeom>
        </p:spPr>
      </p:pic>
      <p:pic>
        <p:nvPicPr>
          <p:cNvPr id="3" name="図 2" descr="学園祭B-02.pn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900" y="6070600"/>
            <a:ext cx="8467344" cy="18348960"/>
          </a:xfrm>
          <a:prstGeom prst="rect">
            <a:avLst/>
          </a:prstGeom>
        </p:spPr>
      </p:pic>
      <p:sp>
        <p:nvSpPr>
          <p:cNvPr id="58" name="正方形/長方形 57"/>
          <p:cNvSpPr/>
          <p:nvPr/>
        </p:nvSpPr>
        <p:spPr>
          <a:xfrm>
            <a:off x="15354710" y="7577360"/>
            <a:ext cx="6083717" cy="36317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500" dirty="0">
                <a:solidFill>
                  <a:schemeClr val="accent2">
                    <a:lumMod val="50000"/>
                  </a:schemeClr>
                </a:solidFill>
                <a:latin typeface="HGSｺﾞｼｯｸE"/>
                <a:ea typeface="HGSｺﾞｼｯｸE"/>
                <a:cs typeface="HGSｺﾞｼｯｸE"/>
              </a:rPr>
              <a:t>クイズ</a:t>
            </a:r>
            <a:r>
              <a:rPr lang="ja-JP" altLang="en-US" sz="11500" dirty="0" smtClean="0">
                <a:solidFill>
                  <a:schemeClr val="accent2">
                    <a:lumMod val="50000"/>
                  </a:schemeClr>
                </a:solidFill>
                <a:latin typeface="HGSｺﾞｼｯｸE"/>
                <a:ea typeface="HGSｺﾞｼｯｸE"/>
                <a:cs typeface="HGSｺﾞｼｯｸE"/>
              </a:rPr>
              <a:t>王</a:t>
            </a:r>
            <a:endParaRPr lang="en-US" altLang="ja-JP" sz="11500" dirty="0" smtClean="0">
              <a:solidFill>
                <a:schemeClr val="accent2">
                  <a:lumMod val="50000"/>
                </a:schemeClr>
              </a:solidFill>
              <a:latin typeface="HGSｺﾞｼｯｸE"/>
              <a:ea typeface="HGSｺﾞｼｯｸE"/>
              <a:cs typeface="HGSｺﾞｼｯｸE"/>
            </a:endParaRPr>
          </a:p>
          <a:p>
            <a:r>
              <a:rPr lang="ja-JP" altLang="en-US" sz="11500" dirty="0" smtClean="0">
                <a:solidFill>
                  <a:schemeClr val="accent2">
                    <a:lumMod val="50000"/>
                  </a:schemeClr>
                </a:solidFill>
                <a:latin typeface="HGSｺﾞｼｯｸE"/>
                <a:ea typeface="HGSｺﾞｼｯｸE"/>
                <a:cs typeface="HGSｺﾞｼｯｸE"/>
              </a:rPr>
              <a:t>決定戦！ </a:t>
            </a:r>
            <a:endParaRPr lang="ja-JP" altLang="en-US" sz="11500" dirty="0">
              <a:solidFill>
                <a:schemeClr val="accent2">
                  <a:lumMod val="50000"/>
                </a:schemeClr>
              </a:solidFill>
              <a:latin typeface="HGSｺﾞｼｯｸE"/>
              <a:ea typeface="HGSｺﾞｼｯｸE"/>
              <a:cs typeface="HGSｺﾞｼｯｸE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1350716" y="1152838"/>
            <a:ext cx="1018088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chemeClr val="accent4">
                    <a:lumMod val="50000"/>
                  </a:schemeClr>
                </a:solidFill>
              </a:rPr>
              <a:t>在校生出身地に</a:t>
            </a:r>
            <a:r>
              <a:rPr lang="ja-JP" altLang="en-US" dirty="0" smtClean="0">
                <a:solidFill>
                  <a:schemeClr val="accent4">
                    <a:lumMod val="50000"/>
                  </a:schemeClr>
                </a:solidFill>
              </a:rPr>
              <a:t>よる</a:t>
            </a:r>
            <a:endParaRPr lang="en-US" altLang="ja-JP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ja-JP" altLang="en-US" sz="11500" dirty="0" smtClean="0">
                <a:solidFill>
                  <a:schemeClr val="accent4">
                    <a:lumMod val="50000"/>
                  </a:schemeClr>
                </a:solidFill>
                <a:latin typeface="メイリオ"/>
                <a:ea typeface="メイリオ"/>
                <a:cs typeface="メイリオ"/>
              </a:rPr>
              <a:t>Ｂ級グルメ</a:t>
            </a:r>
            <a:endParaRPr lang="en-US" altLang="ja-JP" sz="11500" dirty="0" smtClean="0">
              <a:solidFill>
                <a:schemeClr val="accent4">
                  <a:lumMod val="50000"/>
                </a:schemeClr>
              </a:solidFill>
              <a:latin typeface="メイリオ"/>
              <a:ea typeface="メイリオ"/>
              <a:cs typeface="メイリオ"/>
            </a:endParaRPr>
          </a:p>
          <a:p>
            <a:r>
              <a:rPr lang="en-US" altLang="ja-JP" sz="11500" dirty="0">
                <a:solidFill>
                  <a:schemeClr val="accent4">
                    <a:lumMod val="50000"/>
                  </a:schemeClr>
                </a:solidFill>
                <a:latin typeface="メイリオ"/>
                <a:ea typeface="メイリオ"/>
                <a:cs typeface="メイリオ"/>
              </a:rPr>
              <a:t> </a:t>
            </a:r>
            <a:r>
              <a:rPr lang="en-US" altLang="ja-JP" sz="11500" dirty="0" smtClean="0">
                <a:solidFill>
                  <a:schemeClr val="accent4">
                    <a:lumMod val="50000"/>
                  </a:schemeClr>
                </a:solidFill>
                <a:latin typeface="メイリオ"/>
                <a:ea typeface="メイリオ"/>
                <a:cs typeface="メイリオ"/>
              </a:rPr>
              <a:t>   </a:t>
            </a:r>
            <a:r>
              <a:rPr lang="ja-JP" altLang="en-US" sz="11500" dirty="0" smtClean="0">
                <a:solidFill>
                  <a:schemeClr val="accent4">
                    <a:lumMod val="50000"/>
                  </a:schemeClr>
                </a:solidFill>
                <a:latin typeface="メイリオ"/>
                <a:ea typeface="メイリオ"/>
                <a:cs typeface="メイリオ"/>
              </a:rPr>
              <a:t>グランプリ </a:t>
            </a:r>
            <a:endParaRPr lang="ja-JP" altLang="en-US" sz="11500" dirty="0">
              <a:solidFill>
                <a:schemeClr val="accent4">
                  <a:lumMod val="50000"/>
                </a:schemeClr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12589700" y="1760375"/>
            <a:ext cx="7730299" cy="280076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ja-JP" altLang="en-US" sz="8800" b="1" dirty="0" smtClean="0">
                <a:solidFill>
                  <a:srgbClr val="008000"/>
                </a:solidFill>
                <a:latin typeface="ＭＳ 明朝"/>
                <a:ea typeface="ＭＳ 明朝"/>
                <a:cs typeface="ＭＳ 明朝"/>
              </a:rPr>
              <a:t>オーケストラ</a:t>
            </a:r>
            <a:endParaRPr lang="en-US" altLang="ja-JP" sz="8800" b="1" dirty="0" smtClean="0">
              <a:solidFill>
                <a:srgbClr val="008000"/>
              </a:solidFill>
              <a:latin typeface="ＭＳ 明朝"/>
              <a:ea typeface="ＭＳ 明朝"/>
              <a:cs typeface="ＭＳ 明朝"/>
            </a:endParaRPr>
          </a:p>
          <a:p>
            <a:pPr algn="ctr"/>
            <a:r>
              <a:rPr lang="ja-JP" altLang="en-US" sz="8800" b="1" dirty="0" smtClean="0">
                <a:solidFill>
                  <a:srgbClr val="008000"/>
                </a:solidFill>
                <a:latin typeface="ＭＳ 明朝"/>
                <a:ea typeface="ＭＳ 明朝"/>
                <a:cs typeface="ＭＳ 明朝"/>
              </a:rPr>
              <a:t>コンサート</a:t>
            </a:r>
            <a:endParaRPr lang="ja-JP" altLang="en-US" sz="8800" b="1" dirty="0">
              <a:solidFill>
                <a:srgbClr val="008000"/>
              </a:solidFill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1333049" y="6553376"/>
            <a:ext cx="4431983" cy="665325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3800" dirty="0" smtClean="0">
                <a:solidFill>
                  <a:srgbClr val="000090"/>
                </a:solidFill>
              </a:rPr>
              <a:t>お笑い</a:t>
            </a:r>
            <a:endParaRPr lang="en-US" altLang="ja-JP" sz="13800" dirty="0" smtClean="0">
              <a:solidFill>
                <a:srgbClr val="000090"/>
              </a:solidFill>
            </a:endParaRPr>
          </a:p>
          <a:p>
            <a:r>
              <a:rPr lang="ja-JP" altLang="en-US" sz="13800" dirty="0" smtClean="0">
                <a:solidFill>
                  <a:srgbClr val="000090"/>
                </a:solidFill>
              </a:rPr>
              <a:t>　ライヴ </a:t>
            </a:r>
            <a:endParaRPr lang="ja-JP" altLang="en-US" sz="13800" dirty="0">
              <a:solidFill>
                <a:srgbClr val="000090"/>
              </a:solidFill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15592425" y="13681485"/>
            <a:ext cx="518477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800" dirty="0" smtClean="0">
                <a:solidFill>
                  <a:schemeClr val="accent2">
                    <a:lumMod val="75000"/>
                  </a:schemeClr>
                </a:solidFill>
              </a:rPr>
              <a:t>チャリティ</a:t>
            </a:r>
            <a:endParaRPr lang="en-US" altLang="ja-JP" sz="8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ja-JP" altLang="en-US" sz="8800" dirty="0" smtClean="0">
                <a:solidFill>
                  <a:schemeClr val="accent2">
                    <a:lumMod val="75000"/>
                  </a:schemeClr>
                </a:solidFill>
              </a:rPr>
              <a:t>バザー</a:t>
            </a:r>
            <a:endParaRPr lang="ja-JP" altLang="en-US" sz="8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1997880" y="14705467"/>
            <a:ext cx="3600986" cy="6577517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r>
              <a:rPr lang="ja-JP" altLang="en-US" dirty="0">
                <a:solidFill>
                  <a:srgbClr val="660066"/>
                </a:solidFill>
                <a:latin typeface="HG明朝E"/>
                <a:ea typeface="HG明朝E"/>
                <a:cs typeface="HG明朝E"/>
              </a:rPr>
              <a:t>美術部</a:t>
            </a:r>
            <a:r>
              <a:rPr lang="en-US" altLang="ja-JP" dirty="0">
                <a:solidFill>
                  <a:srgbClr val="660066"/>
                </a:solidFill>
                <a:latin typeface="HG明朝E"/>
                <a:ea typeface="HG明朝E"/>
                <a:cs typeface="HG明朝E"/>
              </a:rPr>
              <a:t>OB</a:t>
            </a:r>
            <a:r>
              <a:rPr lang="ja-JP" altLang="en-US" dirty="0" smtClean="0">
                <a:solidFill>
                  <a:srgbClr val="660066"/>
                </a:solidFill>
                <a:latin typeface="HG明朝E"/>
                <a:ea typeface="HG明朝E"/>
                <a:cs typeface="HG明朝E"/>
              </a:rPr>
              <a:t>の</a:t>
            </a:r>
            <a:endParaRPr lang="en-US" altLang="ja-JP" dirty="0">
              <a:solidFill>
                <a:srgbClr val="660066"/>
              </a:solidFill>
              <a:latin typeface="HG明朝E"/>
              <a:ea typeface="HG明朝E"/>
              <a:cs typeface="HG明朝E"/>
            </a:endParaRPr>
          </a:p>
          <a:p>
            <a:endParaRPr lang="en-US" altLang="ja-JP" sz="2800" dirty="0" smtClean="0">
              <a:solidFill>
                <a:srgbClr val="660066"/>
              </a:solidFill>
              <a:latin typeface="HG明朝E"/>
              <a:ea typeface="HG明朝E"/>
              <a:cs typeface="HG明朝E"/>
            </a:endParaRPr>
          </a:p>
          <a:p>
            <a:r>
              <a:rPr lang="ja-JP" altLang="en-US" sz="13800" dirty="0" smtClean="0">
                <a:solidFill>
                  <a:srgbClr val="660066"/>
                </a:solidFill>
                <a:latin typeface="HG明朝E"/>
                <a:ea typeface="HG明朝E"/>
                <a:cs typeface="HG明朝E"/>
              </a:rPr>
              <a:t>展覧会</a:t>
            </a:r>
            <a:r>
              <a:rPr lang="ja-JP" altLang="en-US" dirty="0" smtClean="0">
                <a:solidFill>
                  <a:srgbClr val="660066"/>
                </a:solidFill>
                <a:latin typeface="HG明朝E"/>
                <a:ea typeface="HG明朝E"/>
                <a:cs typeface="HG明朝E"/>
              </a:rPr>
              <a:t> </a:t>
            </a:r>
            <a:endParaRPr lang="ja-JP" altLang="en-US" dirty="0">
              <a:solidFill>
                <a:srgbClr val="660066"/>
              </a:solidFill>
              <a:latin typeface="HG明朝E"/>
              <a:ea typeface="HG明朝E"/>
              <a:cs typeface="HG明朝E"/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15494000" y="20009346"/>
            <a:ext cx="537979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6600" dirty="0" smtClean="0">
                <a:solidFill>
                  <a:prstClr val="black"/>
                </a:solidFill>
                <a:latin typeface="ＭＳ 明朝"/>
                <a:ea typeface="ＭＳ 明朝"/>
                <a:cs typeface="ＭＳ 明朝"/>
              </a:rPr>
              <a:t>環境</a:t>
            </a:r>
            <a:endParaRPr lang="en-US" altLang="ja-JP" sz="6600" dirty="0" smtClean="0">
              <a:solidFill>
                <a:prstClr val="black"/>
              </a:solidFill>
              <a:latin typeface="ＭＳ 明朝"/>
              <a:ea typeface="ＭＳ 明朝"/>
              <a:cs typeface="ＭＳ 明朝"/>
            </a:endParaRPr>
          </a:p>
          <a:p>
            <a:pPr algn="ctr"/>
            <a:r>
              <a:rPr lang="ja-JP" altLang="en-US" sz="6600" dirty="0" smtClean="0">
                <a:solidFill>
                  <a:prstClr val="black"/>
                </a:solidFill>
                <a:latin typeface="ＭＳ 明朝"/>
                <a:ea typeface="ＭＳ 明朝"/>
                <a:cs typeface="ＭＳ 明朝"/>
              </a:rPr>
              <a:t>シンポジウム </a:t>
            </a:r>
            <a:endParaRPr lang="ja-JP" altLang="en-US" sz="6600" dirty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761753" y="22918701"/>
            <a:ext cx="5400675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4400" dirty="0">
                <a:solidFill>
                  <a:srgbClr val="CC3300"/>
                </a:solidFill>
              </a:rPr>
              <a:t>理化学研究室に</a:t>
            </a:r>
            <a:r>
              <a:rPr lang="ja-JP" altLang="en-US" sz="4400" dirty="0" smtClean="0">
                <a:solidFill>
                  <a:srgbClr val="CC3300"/>
                </a:solidFill>
              </a:rPr>
              <a:t>よる</a:t>
            </a:r>
            <a:endParaRPr lang="en-US" altLang="ja-JP" sz="4400" dirty="0" smtClean="0">
              <a:solidFill>
                <a:srgbClr val="CC3300"/>
              </a:solidFill>
            </a:endParaRPr>
          </a:p>
          <a:p>
            <a:pPr algn="ctr"/>
            <a:r>
              <a:rPr lang="ja-JP" altLang="en-US" sz="4400" dirty="0">
                <a:solidFill>
                  <a:srgbClr val="CC3300"/>
                </a:solidFill>
              </a:rPr>
              <a:t/>
            </a:r>
            <a:br>
              <a:rPr lang="ja-JP" altLang="en-US" sz="4400" dirty="0">
                <a:solidFill>
                  <a:srgbClr val="CC3300"/>
                </a:solidFill>
              </a:rPr>
            </a:br>
            <a:r>
              <a:rPr lang="ja-JP" altLang="en-US" sz="13800" dirty="0" smtClean="0">
                <a:solidFill>
                  <a:srgbClr val="CC3300"/>
                </a:solidFill>
                <a:latin typeface="HGP創英角ｺﾞｼｯｸUB"/>
                <a:ea typeface="HGP創英角ｺﾞｼｯｸUB"/>
                <a:cs typeface="HGP創英角ｺﾞｼｯｸUB"/>
              </a:rPr>
              <a:t>公開</a:t>
            </a:r>
            <a:endParaRPr lang="en-US" altLang="ja-JP" sz="13800" dirty="0" smtClean="0">
              <a:solidFill>
                <a:srgbClr val="CC3300"/>
              </a:solidFill>
              <a:latin typeface="HGP創英角ｺﾞｼｯｸUB"/>
              <a:ea typeface="HGP創英角ｺﾞｼｯｸUB"/>
              <a:cs typeface="HGP創英角ｺﾞｼｯｸUB"/>
            </a:endParaRPr>
          </a:p>
          <a:p>
            <a:pPr algn="ctr"/>
            <a:r>
              <a:rPr lang="ja-JP" altLang="en-US" sz="13800" dirty="0" smtClean="0">
                <a:solidFill>
                  <a:srgbClr val="CC3300"/>
                </a:solidFill>
                <a:latin typeface="HGP創英角ｺﾞｼｯｸUB"/>
                <a:ea typeface="HGP創英角ｺﾞｼｯｸUB"/>
                <a:cs typeface="HGP創英角ｺﾞｼｯｸUB"/>
              </a:rPr>
              <a:t>実験</a:t>
            </a:r>
            <a:r>
              <a:rPr lang="ja-JP" altLang="en-US" dirty="0" smtClean="0">
                <a:solidFill>
                  <a:srgbClr val="CC3300"/>
                </a:solidFill>
              </a:rPr>
              <a:t> </a:t>
            </a:r>
            <a:endParaRPr lang="ja-JP" altLang="en-US" dirty="0">
              <a:solidFill>
                <a:srgbClr val="CC3300"/>
              </a:solidFill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7224466" y="25966921"/>
            <a:ext cx="1375593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ja-JP" altLang="en-US" b="1" dirty="0">
                <a:solidFill>
                  <a:srgbClr val="FF6699"/>
                </a:solidFill>
                <a:latin typeface="メイリオ"/>
                <a:ea typeface="メイリオ"/>
                <a:cs typeface="メイリオ"/>
              </a:rPr>
              <a:t>広告研究会</a:t>
            </a:r>
            <a:r>
              <a:rPr lang="ja-JP" altLang="en-US" b="1" dirty="0" smtClean="0">
                <a:solidFill>
                  <a:srgbClr val="FF6699"/>
                </a:solidFill>
                <a:latin typeface="メイリオ"/>
                <a:ea typeface="メイリオ"/>
                <a:cs typeface="メイリオ"/>
              </a:rPr>
              <a:t>の</a:t>
            </a:r>
            <a:endParaRPr lang="en-US" altLang="ja-JP" b="1" dirty="0" smtClean="0">
              <a:solidFill>
                <a:srgbClr val="FF6699"/>
              </a:solidFill>
              <a:latin typeface="メイリオ"/>
              <a:ea typeface="メイリオ"/>
              <a:cs typeface="メイリオ"/>
            </a:endParaRPr>
          </a:p>
          <a:p>
            <a:pPr lvl="0"/>
            <a:r>
              <a:rPr lang="ja-JP" altLang="en-US" sz="9600" b="1" dirty="0" smtClean="0">
                <a:solidFill>
                  <a:srgbClr val="FF6699"/>
                </a:solidFill>
                <a:latin typeface="メイリオ"/>
                <a:ea typeface="メイリオ"/>
                <a:cs typeface="メイリオ"/>
              </a:rPr>
              <a:t>「</a:t>
            </a:r>
            <a:r>
              <a:rPr lang="ja-JP" altLang="en-US" sz="9600" b="1" dirty="0">
                <a:solidFill>
                  <a:srgbClr val="FF6699"/>
                </a:solidFill>
                <a:latin typeface="メイリオ"/>
                <a:ea typeface="メイリオ"/>
                <a:cs typeface="メイリオ"/>
              </a:rPr>
              <a:t>チラシの作り方</a:t>
            </a:r>
            <a:r>
              <a:rPr lang="ja-JP" altLang="en-US" sz="9600" b="1" dirty="0" smtClean="0">
                <a:solidFill>
                  <a:srgbClr val="FF6699"/>
                </a:solidFill>
                <a:latin typeface="メイリオ"/>
                <a:ea typeface="メイリオ"/>
                <a:cs typeface="メイリオ"/>
              </a:rPr>
              <a:t>教室」</a:t>
            </a:r>
            <a:endParaRPr lang="ja-JP" altLang="en-US" sz="9600" b="1" dirty="0">
              <a:solidFill>
                <a:srgbClr val="FF6699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7777288" y="21545955"/>
            <a:ext cx="608963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11</a:t>
            </a:r>
            <a:r>
              <a:rPr lang="ja-JP" altLang="en-US" dirty="0"/>
              <a:t>月１日（土）</a:t>
            </a:r>
            <a:r>
              <a:rPr lang="ja-JP" altLang="en-US" dirty="0" smtClean="0"/>
              <a:t>～</a:t>
            </a:r>
            <a:endParaRPr lang="en-US" altLang="ja-JP" dirty="0"/>
          </a:p>
          <a:p>
            <a:pPr algn="r"/>
            <a:r>
              <a:rPr lang="en-US" altLang="ja-JP" dirty="0" smtClean="0"/>
              <a:t>11</a:t>
            </a:r>
            <a:r>
              <a:rPr lang="ja-JP" altLang="en-US" dirty="0"/>
              <a:t>月３日（祝</a:t>
            </a:r>
            <a:r>
              <a:rPr lang="ja-JP" altLang="en-US" dirty="0" smtClean="0"/>
              <a:t>）</a:t>
            </a:r>
            <a:endParaRPr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8855605" y="7345095"/>
            <a:ext cx="3912942" cy="1338593"/>
          </a:xfrm>
          <a:prstGeom prst="rect">
            <a:avLst/>
          </a:prstGeom>
          <a:solidFill>
            <a:srgbClr val="10245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ja-JP" altLang="en-US" dirty="0" smtClean="0"/>
              <a:t>第</a:t>
            </a:r>
            <a:r>
              <a:rPr lang="en-US" altLang="ja-JP" dirty="0" smtClean="0"/>
              <a:t>10</a:t>
            </a:r>
            <a:r>
              <a:rPr lang="ja-JP" altLang="en-US" dirty="0" smtClean="0"/>
              <a:t>回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476203" y="9679054"/>
            <a:ext cx="4601260" cy="115668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8700" dirty="0" smtClean="0"/>
              <a:t>学園祭</a:t>
            </a:r>
            <a:endParaRPr kumimoji="1" lang="ja-JP" altLang="en-US" sz="28700" dirty="0"/>
          </a:p>
        </p:txBody>
      </p:sp>
      <p:sp>
        <p:nvSpPr>
          <p:cNvPr id="7" name="正方形/長方形 6"/>
          <p:cNvSpPr/>
          <p:nvPr/>
        </p:nvSpPr>
        <p:spPr>
          <a:xfrm>
            <a:off x="12694878" y="9685398"/>
            <a:ext cx="1292662" cy="610312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lvl="0"/>
            <a:r>
              <a:rPr lang="ja-JP" altLang="en-US" sz="7200" dirty="0">
                <a:solidFill>
                  <a:prstClr val="black"/>
                </a:solidFill>
              </a:rPr>
              <a:t>アスクル学園</a:t>
            </a:r>
            <a:endParaRPr lang="en-US" altLang="ja-JP" sz="7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04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164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2014-07-30T00:24:24Z</dcterms:created>
  <dcterms:modified xsi:type="dcterms:W3CDTF">2014-07-30T00:24:50Z</dcterms:modified>
</cp:coreProperties>
</file>