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59" r:id="rId3"/>
  </p:sldIdLst>
  <p:sldSz cx="21602700" cy="30495875"/>
  <p:notesSz cx="6794500" cy="9925050"/>
  <p:defaultTextStyle>
    <a:defPPr>
      <a:defRPr lang="ja-JP"/>
    </a:defPPr>
    <a:lvl1pPr marL="0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1pPr>
    <a:lvl2pPr marL="1420752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2pPr>
    <a:lvl3pPr marL="2841501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3pPr>
    <a:lvl4pPr marL="4262253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4pPr>
    <a:lvl5pPr marL="5683005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5C5"/>
    <a:srgbClr val="EE0000"/>
    <a:srgbClr val="CC3300"/>
    <a:srgbClr val="F0F4FA"/>
    <a:srgbClr val="E8EEF8"/>
    <a:srgbClr val="203864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-2280" y="-120"/>
      </p:cViewPr>
      <p:guideLst>
        <p:guide orient="horz" pos="9605"/>
        <p:guide pos="6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2014/7/30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9800" y="1239838"/>
            <a:ext cx="23749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20752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1501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2253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3005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4" y="4990878"/>
            <a:ext cx="18362295" cy="10617082"/>
          </a:xfrm>
        </p:spPr>
        <p:txBody>
          <a:bodyPr anchor="b"/>
          <a:lstStyle>
            <a:lvl1pPr algn="ctr">
              <a:defRPr sz="20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41" y="16017401"/>
            <a:ext cx="16202023" cy="7362776"/>
          </a:xfrm>
        </p:spPr>
        <p:txBody>
          <a:bodyPr/>
          <a:lstStyle>
            <a:lvl1pPr marL="0" indent="0" algn="ctr">
              <a:buNone/>
              <a:defRPr sz="8000"/>
            </a:lvl1pPr>
            <a:lvl2pPr marL="1520703" indent="0" algn="ctr">
              <a:buNone/>
              <a:defRPr sz="6700"/>
            </a:lvl2pPr>
            <a:lvl3pPr marL="3041409" indent="0" algn="ctr">
              <a:buNone/>
              <a:defRPr sz="6000"/>
            </a:lvl3pPr>
            <a:lvl4pPr marL="4562111" indent="0" algn="ctr">
              <a:buNone/>
              <a:defRPr sz="5300"/>
            </a:lvl4pPr>
            <a:lvl5pPr marL="6082820" indent="0" algn="ctr">
              <a:buNone/>
              <a:defRPr sz="5300"/>
            </a:lvl5pPr>
            <a:lvl6pPr marL="7603523" indent="0" algn="ctr">
              <a:buNone/>
              <a:defRPr sz="5300"/>
            </a:lvl6pPr>
            <a:lvl7pPr marL="9124226" indent="0" algn="ctr">
              <a:buNone/>
              <a:defRPr sz="5300"/>
            </a:lvl7pPr>
            <a:lvl8pPr marL="10644931" indent="0" algn="ctr">
              <a:buNone/>
              <a:defRPr sz="5300"/>
            </a:lvl8pPr>
            <a:lvl9pPr marL="12165634" indent="0" algn="ctr">
              <a:buNone/>
              <a:defRPr sz="53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4" y="1623628"/>
            <a:ext cx="4658081" cy="25843846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8" y="1623628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9" y="7602806"/>
            <a:ext cx="18632328" cy="12685437"/>
          </a:xfrm>
        </p:spPr>
        <p:txBody>
          <a:bodyPr anchor="b"/>
          <a:lstStyle>
            <a:lvl1pPr>
              <a:defRPr sz="20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9" y="20408243"/>
            <a:ext cx="18632328" cy="6670969"/>
          </a:xfrm>
        </p:spPr>
        <p:txBody>
          <a:bodyPr/>
          <a:lstStyle>
            <a:lvl1pPr marL="0" indent="0">
              <a:buNone/>
              <a:defRPr sz="8000">
                <a:solidFill>
                  <a:schemeClr val="tx1"/>
                </a:solidFill>
              </a:defRPr>
            </a:lvl1pPr>
            <a:lvl2pPr marL="1520703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2pPr>
            <a:lvl3pPr marL="3041409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3pPr>
            <a:lvl4pPr marL="4562111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4pPr>
            <a:lvl5pPr marL="6082820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5pPr>
            <a:lvl6pPr marL="7603523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6pPr>
            <a:lvl7pPr marL="9124226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7pPr>
            <a:lvl8pPr marL="10644931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8pPr>
            <a:lvl9pPr marL="12165634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92" y="8118116"/>
            <a:ext cx="9181145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72" y="8118116"/>
            <a:ext cx="9181145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1" y="1623629"/>
            <a:ext cx="18632328" cy="589445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3" y="7475730"/>
            <a:ext cx="9138953" cy="3663741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0703" indent="0">
              <a:buNone/>
              <a:defRPr sz="6700" b="1"/>
            </a:lvl2pPr>
            <a:lvl3pPr marL="3041409" indent="0">
              <a:buNone/>
              <a:defRPr sz="6000" b="1"/>
            </a:lvl3pPr>
            <a:lvl4pPr marL="4562111" indent="0">
              <a:buNone/>
              <a:defRPr sz="5300" b="1"/>
            </a:lvl4pPr>
            <a:lvl5pPr marL="6082820" indent="0">
              <a:buNone/>
              <a:defRPr sz="5300" b="1"/>
            </a:lvl5pPr>
            <a:lvl6pPr marL="7603523" indent="0">
              <a:buNone/>
              <a:defRPr sz="5300" b="1"/>
            </a:lvl6pPr>
            <a:lvl7pPr marL="9124226" indent="0">
              <a:buNone/>
              <a:defRPr sz="5300" b="1"/>
            </a:lvl7pPr>
            <a:lvl8pPr marL="10644931" indent="0">
              <a:buNone/>
              <a:defRPr sz="5300" b="1"/>
            </a:lvl8pPr>
            <a:lvl9pPr marL="12165634" indent="0">
              <a:buNone/>
              <a:defRPr sz="53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3" y="11139465"/>
            <a:ext cx="9138953" cy="1638447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8" y="7475730"/>
            <a:ext cx="9183962" cy="3663741"/>
          </a:xfrm>
        </p:spPr>
        <p:txBody>
          <a:bodyPr anchor="b"/>
          <a:lstStyle>
            <a:lvl1pPr marL="0" indent="0">
              <a:buNone/>
              <a:defRPr sz="8000" b="1"/>
            </a:lvl1pPr>
            <a:lvl2pPr marL="1520703" indent="0">
              <a:buNone/>
              <a:defRPr sz="6700" b="1"/>
            </a:lvl2pPr>
            <a:lvl3pPr marL="3041409" indent="0">
              <a:buNone/>
              <a:defRPr sz="6000" b="1"/>
            </a:lvl3pPr>
            <a:lvl4pPr marL="4562111" indent="0">
              <a:buNone/>
              <a:defRPr sz="5300" b="1"/>
            </a:lvl4pPr>
            <a:lvl5pPr marL="6082820" indent="0">
              <a:buNone/>
              <a:defRPr sz="5300" b="1"/>
            </a:lvl5pPr>
            <a:lvl6pPr marL="7603523" indent="0">
              <a:buNone/>
              <a:defRPr sz="5300" b="1"/>
            </a:lvl6pPr>
            <a:lvl7pPr marL="9124226" indent="0">
              <a:buNone/>
              <a:defRPr sz="5300" b="1"/>
            </a:lvl7pPr>
            <a:lvl8pPr marL="10644931" indent="0">
              <a:buNone/>
              <a:defRPr sz="5300" b="1"/>
            </a:lvl8pPr>
            <a:lvl9pPr marL="12165634" indent="0">
              <a:buNone/>
              <a:defRPr sz="53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8" y="11139465"/>
            <a:ext cx="9183962" cy="1638447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3" y="2033063"/>
            <a:ext cx="6967432" cy="7115704"/>
          </a:xfrm>
        </p:spPr>
        <p:txBody>
          <a:bodyPr anchor="b"/>
          <a:lstStyle>
            <a:lvl1pPr>
              <a:defRPr sz="10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1" y="4390848"/>
            <a:ext cx="10936368" cy="21671837"/>
          </a:xfrm>
        </p:spPr>
        <p:txBody>
          <a:bodyPr/>
          <a:lstStyle>
            <a:lvl1pPr>
              <a:defRPr sz="10600"/>
            </a:lvl1pPr>
            <a:lvl2pPr>
              <a:defRPr sz="9300"/>
            </a:lvl2pPr>
            <a:lvl3pPr>
              <a:defRPr sz="80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3" y="9148766"/>
            <a:ext cx="6967432" cy="16949213"/>
          </a:xfrm>
        </p:spPr>
        <p:txBody>
          <a:bodyPr/>
          <a:lstStyle>
            <a:lvl1pPr marL="0" indent="0">
              <a:buNone/>
              <a:defRPr sz="5300"/>
            </a:lvl1pPr>
            <a:lvl2pPr marL="1520703" indent="0">
              <a:buNone/>
              <a:defRPr sz="4700"/>
            </a:lvl2pPr>
            <a:lvl3pPr marL="3041409" indent="0">
              <a:buNone/>
              <a:defRPr sz="4000"/>
            </a:lvl3pPr>
            <a:lvl4pPr marL="4562111" indent="0">
              <a:buNone/>
              <a:defRPr sz="3300"/>
            </a:lvl4pPr>
            <a:lvl5pPr marL="6082820" indent="0">
              <a:buNone/>
              <a:defRPr sz="3300"/>
            </a:lvl5pPr>
            <a:lvl6pPr marL="7603523" indent="0">
              <a:buNone/>
              <a:defRPr sz="3300"/>
            </a:lvl6pPr>
            <a:lvl7pPr marL="9124226" indent="0">
              <a:buNone/>
              <a:defRPr sz="3300"/>
            </a:lvl7pPr>
            <a:lvl8pPr marL="10644931" indent="0">
              <a:buNone/>
              <a:defRPr sz="3300"/>
            </a:lvl8pPr>
            <a:lvl9pPr marL="12165634" indent="0">
              <a:buNone/>
              <a:defRPr sz="33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3" y="2033063"/>
            <a:ext cx="6967432" cy="7115704"/>
          </a:xfrm>
        </p:spPr>
        <p:txBody>
          <a:bodyPr anchor="b"/>
          <a:lstStyle>
            <a:lvl1pPr>
              <a:defRPr sz="10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1" y="4390848"/>
            <a:ext cx="10936368" cy="21671837"/>
          </a:xfrm>
        </p:spPr>
        <p:txBody>
          <a:bodyPr anchor="t"/>
          <a:lstStyle>
            <a:lvl1pPr marL="0" indent="0">
              <a:buNone/>
              <a:defRPr sz="10600"/>
            </a:lvl1pPr>
            <a:lvl2pPr marL="1520703" indent="0">
              <a:buNone/>
              <a:defRPr sz="9300"/>
            </a:lvl2pPr>
            <a:lvl3pPr marL="3041409" indent="0">
              <a:buNone/>
              <a:defRPr sz="8000"/>
            </a:lvl3pPr>
            <a:lvl4pPr marL="4562111" indent="0">
              <a:buNone/>
              <a:defRPr sz="6700"/>
            </a:lvl4pPr>
            <a:lvl5pPr marL="6082820" indent="0">
              <a:buNone/>
              <a:defRPr sz="6700"/>
            </a:lvl5pPr>
            <a:lvl6pPr marL="7603523" indent="0">
              <a:buNone/>
              <a:defRPr sz="6700"/>
            </a:lvl6pPr>
            <a:lvl7pPr marL="9124226" indent="0">
              <a:buNone/>
              <a:defRPr sz="6700"/>
            </a:lvl7pPr>
            <a:lvl8pPr marL="10644931" indent="0">
              <a:buNone/>
              <a:defRPr sz="6700"/>
            </a:lvl8pPr>
            <a:lvl9pPr marL="12165634" indent="0">
              <a:buNone/>
              <a:defRPr sz="67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3" y="9148766"/>
            <a:ext cx="6967432" cy="16949213"/>
          </a:xfrm>
        </p:spPr>
        <p:txBody>
          <a:bodyPr/>
          <a:lstStyle>
            <a:lvl1pPr marL="0" indent="0">
              <a:buNone/>
              <a:defRPr sz="5300"/>
            </a:lvl1pPr>
            <a:lvl2pPr marL="1520703" indent="0">
              <a:buNone/>
              <a:defRPr sz="4700"/>
            </a:lvl2pPr>
            <a:lvl3pPr marL="3041409" indent="0">
              <a:buNone/>
              <a:defRPr sz="4000"/>
            </a:lvl3pPr>
            <a:lvl4pPr marL="4562111" indent="0">
              <a:buNone/>
              <a:defRPr sz="3300"/>
            </a:lvl4pPr>
            <a:lvl5pPr marL="6082820" indent="0">
              <a:buNone/>
              <a:defRPr sz="3300"/>
            </a:lvl5pPr>
            <a:lvl6pPr marL="7603523" indent="0">
              <a:buNone/>
              <a:defRPr sz="3300"/>
            </a:lvl6pPr>
            <a:lvl7pPr marL="9124226" indent="0">
              <a:buNone/>
              <a:defRPr sz="3300"/>
            </a:lvl7pPr>
            <a:lvl8pPr marL="10644931" indent="0">
              <a:buNone/>
              <a:defRPr sz="3300"/>
            </a:lvl8pPr>
            <a:lvl9pPr marL="12165634" indent="0">
              <a:buNone/>
              <a:defRPr sz="33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5187" y="1623629"/>
            <a:ext cx="18632328" cy="5894457"/>
          </a:xfrm>
          <a:prstGeom prst="rect">
            <a:avLst/>
          </a:prstGeom>
        </p:spPr>
        <p:txBody>
          <a:bodyPr vert="horz" lIns="254980" tIns="127490" rIns="254980" bIns="12749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187" y="8118116"/>
            <a:ext cx="18632328" cy="19349353"/>
          </a:xfrm>
          <a:prstGeom prst="rect">
            <a:avLst/>
          </a:prstGeom>
        </p:spPr>
        <p:txBody>
          <a:bodyPr vert="horz" lIns="254980" tIns="127490" rIns="254980" bIns="12749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189" y="28265168"/>
            <a:ext cx="4860607" cy="1623625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7/30/2014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5895" y="28265168"/>
            <a:ext cx="7290913" cy="1623625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6908" y="28265168"/>
            <a:ext cx="4860607" cy="1623625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3041409" rtl="0" eaLnBrk="1" latinLnBrk="0" hangingPunct="1">
        <a:lnSpc>
          <a:spcPct val="90000"/>
        </a:lnSpc>
        <a:spcBef>
          <a:spcPct val="0"/>
        </a:spcBef>
        <a:buNone/>
        <a:defRPr kumimoji="1" sz="1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0354" indent="-760354" algn="l" defTabSz="3041409" rtl="0" eaLnBrk="1" latinLnBrk="0" hangingPunct="1">
        <a:lnSpc>
          <a:spcPct val="90000"/>
        </a:lnSpc>
        <a:spcBef>
          <a:spcPts val="3324"/>
        </a:spcBef>
        <a:buFont typeface="Arial" panose="020B0604020202020204" pitchFamily="34" charset="0"/>
        <a:buChar char="•"/>
        <a:defRPr kumimoji="1" sz="9300" kern="1200">
          <a:solidFill>
            <a:schemeClr val="tx1"/>
          </a:solidFill>
          <a:latin typeface="+mn-lt"/>
          <a:ea typeface="+mn-ea"/>
          <a:cs typeface="+mn-cs"/>
        </a:defRPr>
      </a:lvl1pPr>
      <a:lvl2pPr marL="2281057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2pPr>
      <a:lvl3pPr marL="3801763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3pPr>
      <a:lvl4pPr marL="5322466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843169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8363872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884580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1405286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925989" indent="-760354" algn="l" defTabSz="3041409" rtl="0" eaLnBrk="1" latinLnBrk="0" hangingPunct="1">
        <a:lnSpc>
          <a:spcPct val="90000"/>
        </a:lnSpc>
        <a:spcBef>
          <a:spcPts val="1662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520703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2pPr>
      <a:lvl3pPr marL="3041409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562111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4pPr>
      <a:lvl5pPr marL="6082820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5pPr>
      <a:lvl6pPr marL="7603523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6pPr>
      <a:lvl7pPr marL="9124226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7pPr>
      <a:lvl8pPr marL="10644931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8pPr>
      <a:lvl9pPr marL="12165634" algn="l" defTabSz="3041409" rtl="0" eaLnBrk="1" latinLnBrk="0" hangingPunct="1"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5" name="直線矢印コネクタ 4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5000" b="1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(847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×600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9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10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878618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izukani0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817" y="22706607"/>
            <a:ext cx="5575502" cy="5305716"/>
          </a:xfrm>
          <a:prstGeom prst="rect">
            <a:avLst/>
          </a:prstGeom>
        </p:spPr>
      </p:pic>
      <p:pic>
        <p:nvPicPr>
          <p:cNvPr id="4" name="図 3" descr="sizukani01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31" y="12814387"/>
            <a:ext cx="9560696" cy="14932275"/>
          </a:xfrm>
          <a:prstGeom prst="rect">
            <a:avLst/>
          </a:prstGeom>
        </p:spPr>
      </p:pic>
      <p:pic>
        <p:nvPicPr>
          <p:cNvPr id="6" name="図 5" descr="sizukani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5122" y="21952342"/>
            <a:ext cx="8158446" cy="7763680"/>
          </a:xfrm>
          <a:prstGeom prst="rect">
            <a:avLst/>
          </a:prstGeom>
        </p:spPr>
      </p:pic>
      <p:pic>
        <p:nvPicPr>
          <p:cNvPr id="7" name="図 6" descr="sizukani0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153" y="23718038"/>
            <a:ext cx="5575502" cy="5305716"/>
          </a:xfrm>
          <a:prstGeom prst="rect">
            <a:avLst/>
          </a:prstGeom>
        </p:spPr>
      </p:pic>
      <p:sp>
        <p:nvSpPr>
          <p:cNvPr id="9" name="角丸四角形 8"/>
          <p:cNvSpPr/>
          <p:nvPr/>
        </p:nvSpPr>
        <p:spPr>
          <a:xfrm>
            <a:off x="2069719" y="2225106"/>
            <a:ext cx="17545579" cy="7713628"/>
          </a:xfrm>
          <a:prstGeom prst="roundRect">
            <a:avLst>
              <a:gd name="adj" fmla="val 3861"/>
            </a:avLst>
          </a:prstGeom>
          <a:solidFill>
            <a:srgbClr val="E8EEF8"/>
          </a:solidFill>
          <a:ln w="171450" cap="flat" cmpd="tri">
            <a:solidFill>
              <a:schemeClr val="accent5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3800" dirty="0" smtClean="0">
                <a:solidFill>
                  <a:schemeClr val="accent5">
                    <a:lumMod val="50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  <a:cs typeface="FW-PopハッピネスCID-EB"/>
              </a:rPr>
              <a:t>院内はおしずかに</a:t>
            </a:r>
            <a:endParaRPr lang="en-US" altLang="ja-JP" sz="13800" dirty="0" smtClean="0">
              <a:solidFill>
                <a:schemeClr val="accent5">
                  <a:lumMod val="50000"/>
                </a:schemeClr>
              </a:solidFill>
              <a:latin typeface="HGP創英角ﾎﾟｯﾌﾟ体" pitchFamily="50" charset="-128"/>
              <a:ea typeface="HGP創英角ﾎﾟｯﾌﾟ体" pitchFamily="50" charset="-128"/>
              <a:cs typeface="FW-PopハッピネスCID-EB"/>
            </a:endParaRPr>
          </a:p>
          <a:p>
            <a:pPr algn="ctr"/>
            <a:r>
              <a:rPr kumimoji="1" lang="ja-JP" altLang="en-US" sz="13800" dirty="0" smtClean="0">
                <a:solidFill>
                  <a:schemeClr val="accent5">
                    <a:lumMod val="50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  <a:cs typeface="FW-PopハッピネスCID-EB"/>
              </a:rPr>
              <a:t>おねがいします</a:t>
            </a:r>
            <a:endParaRPr kumimoji="1" lang="ja-JP" altLang="en-US" sz="13800" dirty="0">
              <a:solidFill>
                <a:schemeClr val="accent5">
                  <a:lumMod val="50000"/>
                </a:schemeClr>
              </a:solidFill>
              <a:latin typeface="HGP創英角ﾎﾟｯﾌﾟ体" pitchFamily="50" charset="-128"/>
              <a:ea typeface="HGP創英角ﾎﾟｯﾌﾟ体" pitchFamily="50" charset="-128"/>
              <a:cs typeface="FW-PopハッピネスCID-EB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5386887" y="28865765"/>
            <a:ext cx="54669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203864"/>
                </a:solidFill>
              </a:rPr>
              <a:t>あすくる内科医院</a:t>
            </a:r>
            <a:endParaRPr kumimoji="1" lang="ja-JP" altLang="en-US" dirty="0">
              <a:solidFill>
                <a:srgbClr val="203864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246974" y="12881674"/>
            <a:ext cx="8827657" cy="5191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dirty="0" smtClean="0"/>
              <a:t>　　大声を出す</a:t>
            </a:r>
            <a:endParaRPr kumimoji="1" lang="en-US" altLang="ja-JP" dirty="0" smtClean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　　携帯電話の使用</a:t>
            </a:r>
            <a:endParaRPr lang="en-US" altLang="ja-JP" dirty="0" smtClean="0"/>
          </a:p>
          <a:p>
            <a:pPr>
              <a:lnSpc>
                <a:spcPct val="150000"/>
              </a:lnSpc>
            </a:pPr>
            <a:r>
              <a:rPr kumimoji="1" lang="ja-JP" altLang="en-US" dirty="0" smtClean="0"/>
              <a:t>　　他の方の迷惑になる行為</a:t>
            </a:r>
            <a:endParaRPr kumimoji="1" lang="en-US" altLang="ja-JP" dirty="0" smtClean="0"/>
          </a:p>
          <a:p>
            <a:pPr>
              <a:lnSpc>
                <a:spcPct val="150000"/>
              </a:lnSpc>
            </a:pPr>
            <a:r>
              <a:rPr kumimoji="1" lang="ja-JP" altLang="en-US" dirty="0" smtClean="0"/>
              <a:t>ご遠慮ください。</a:t>
            </a:r>
            <a:endParaRPr kumimoji="1" lang="ja-JP" altLang="en-US" dirty="0"/>
          </a:p>
        </p:txBody>
      </p:sp>
      <p:sp>
        <p:nvSpPr>
          <p:cNvPr id="12" name="乗算記号 11"/>
          <p:cNvSpPr/>
          <p:nvPr/>
        </p:nvSpPr>
        <p:spPr>
          <a:xfrm>
            <a:off x="2112476" y="13178299"/>
            <a:ext cx="1095826" cy="1095826"/>
          </a:xfrm>
          <a:prstGeom prst="mathMultiply">
            <a:avLst>
              <a:gd name="adj1" fmla="val 13634"/>
            </a:avLst>
          </a:prstGeom>
          <a:gradFill>
            <a:gsLst>
              <a:gs pos="0">
                <a:srgbClr val="FF0000"/>
              </a:gs>
              <a:gs pos="100000">
                <a:srgbClr val="800000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乗算記号 12"/>
          <p:cNvSpPr/>
          <p:nvPr/>
        </p:nvSpPr>
        <p:spPr>
          <a:xfrm>
            <a:off x="2112476" y="14463201"/>
            <a:ext cx="1095826" cy="1095826"/>
          </a:xfrm>
          <a:prstGeom prst="mathMultiply">
            <a:avLst>
              <a:gd name="adj1" fmla="val 13634"/>
            </a:avLst>
          </a:prstGeom>
          <a:gradFill>
            <a:gsLst>
              <a:gs pos="0">
                <a:srgbClr val="FF0000"/>
              </a:gs>
              <a:gs pos="100000">
                <a:srgbClr val="800000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乗算記号 13"/>
          <p:cNvSpPr/>
          <p:nvPr/>
        </p:nvSpPr>
        <p:spPr>
          <a:xfrm>
            <a:off x="2112476" y="15748103"/>
            <a:ext cx="1095826" cy="1095826"/>
          </a:xfrm>
          <a:prstGeom prst="mathMultiply">
            <a:avLst>
              <a:gd name="adj1" fmla="val 13634"/>
            </a:avLst>
          </a:prstGeom>
          <a:gradFill>
            <a:gsLst>
              <a:gs pos="0">
                <a:srgbClr val="FF0000"/>
              </a:gs>
              <a:gs pos="100000">
                <a:srgbClr val="800000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6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6.pptx" id="{5B2AA651-A883-4231-963D-36D8742CF182}" vid="{CEC9638A-50E6-4022-8D44-9076ABEE82A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</Template>
  <TotalTime>0</TotalTime>
  <Words>118</Words>
  <Application>Microsoft Office PowerPoint</Application>
  <PresentationFormat>ユーザー設定</PresentationFormat>
  <Paragraphs>24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56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2014-07-30T00:26:04Z</dcterms:created>
  <dcterms:modified xsi:type="dcterms:W3CDTF">2014-07-30T00:26:10Z</dcterms:modified>
</cp:coreProperties>
</file>