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1" r:id="rId2"/>
    <p:sldId id="260" r:id="rId3"/>
  </p:sldIdLst>
  <p:sldSz cx="21602700" cy="30495875"/>
  <p:notesSz cx="6794500" cy="9925050"/>
  <p:defaultTextStyle>
    <a:defPPr>
      <a:defRPr lang="ja-JP"/>
    </a:defPPr>
    <a:lvl1pPr marL="0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9605" userDrawn="1">
          <p15:clr>
            <a:srgbClr val="A4A3A4"/>
          </p15:clr>
        </p15:guide>
        <p15:guide id="2" pos="680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EBF7"/>
    <a:srgbClr val="E8EEF8"/>
    <a:srgbClr val="006000"/>
    <a:srgbClr val="EE0000"/>
    <a:srgbClr val="CC3300"/>
    <a:srgbClr val="F0F4FA"/>
    <a:srgbClr val="203864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7" d="100"/>
          <a:sy n="17" d="100"/>
        </p:scale>
        <p:origin x="-2208" y="-72"/>
      </p:cViewPr>
      <p:guideLst>
        <p:guide orient="horz" pos="9605"/>
        <p:guide pos="680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239963" y="1243013"/>
            <a:ext cx="2378075" cy="3357562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35540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4" y="4990878"/>
            <a:ext cx="18362295" cy="10617082"/>
          </a:xfrm>
        </p:spPr>
        <p:txBody>
          <a:bodyPr anchor="b"/>
          <a:lstStyle>
            <a:lvl1pPr algn="ctr">
              <a:defRPr sz="14168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40" y="16017401"/>
            <a:ext cx="16202023" cy="7362776"/>
          </a:xfrm>
        </p:spPr>
        <p:txBody>
          <a:bodyPr/>
          <a:lstStyle>
            <a:lvl1pPr marL="0" indent="0" algn="ctr">
              <a:buNone/>
              <a:defRPr sz="5667"/>
            </a:lvl1pPr>
            <a:lvl2pPr marL="1077266" indent="0" algn="ctr">
              <a:buNone/>
              <a:defRPr sz="4746"/>
            </a:lvl2pPr>
            <a:lvl3pPr marL="2154534" indent="0" algn="ctr">
              <a:buNone/>
              <a:defRPr sz="4250"/>
            </a:lvl3pPr>
            <a:lvl4pPr marL="3231799" indent="0" algn="ctr">
              <a:buNone/>
              <a:defRPr sz="3755"/>
            </a:lvl4pPr>
            <a:lvl5pPr marL="4309070" indent="0" algn="ctr">
              <a:buNone/>
              <a:defRPr sz="3755"/>
            </a:lvl5pPr>
            <a:lvl6pPr marL="5386336" indent="0" algn="ctr">
              <a:buNone/>
              <a:defRPr sz="3755"/>
            </a:lvl6pPr>
            <a:lvl7pPr marL="6463602" indent="0" algn="ctr">
              <a:buNone/>
              <a:defRPr sz="3755"/>
            </a:lvl7pPr>
            <a:lvl8pPr marL="7540869" indent="0" algn="ctr">
              <a:buNone/>
              <a:defRPr sz="3755"/>
            </a:lvl8pPr>
            <a:lvl9pPr marL="8618135" indent="0" algn="ctr">
              <a:buNone/>
              <a:defRPr sz="3755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8"/>
            <a:ext cx="4658081" cy="25843846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8" y="1623628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4"/>
            <a:ext cx="18632328" cy="12685437"/>
          </a:xfrm>
        </p:spPr>
        <p:txBody>
          <a:bodyPr anchor="b"/>
          <a:lstStyle>
            <a:lvl1pPr>
              <a:defRPr sz="14168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3"/>
            <a:ext cx="18632328" cy="6670969"/>
          </a:xfrm>
        </p:spPr>
        <p:txBody>
          <a:bodyPr/>
          <a:lstStyle>
            <a:lvl1pPr marL="0" indent="0">
              <a:buNone/>
              <a:defRPr sz="5667">
                <a:solidFill>
                  <a:schemeClr val="tx1"/>
                </a:solidFill>
              </a:defRPr>
            </a:lvl1pPr>
            <a:lvl2pPr marL="1077266" indent="0">
              <a:buNone/>
              <a:defRPr sz="4746">
                <a:solidFill>
                  <a:schemeClr val="tx1">
                    <a:tint val="75000"/>
                  </a:schemeClr>
                </a:solidFill>
              </a:defRPr>
            </a:lvl2pPr>
            <a:lvl3pPr marL="2154534" indent="0">
              <a:buNone/>
              <a:defRPr sz="4250">
                <a:solidFill>
                  <a:schemeClr val="tx1">
                    <a:tint val="75000"/>
                  </a:schemeClr>
                </a:solidFill>
              </a:defRPr>
            </a:lvl3pPr>
            <a:lvl4pPr marL="3231799" indent="0">
              <a:buNone/>
              <a:defRPr sz="3755">
                <a:solidFill>
                  <a:schemeClr val="tx1">
                    <a:tint val="75000"/>
                  </a:schemeClr>
                </a:solidFill>
              </a:defRPr>
            </a:lvl4pPr>
            <a:lvl5pPr marL="4309070" indent="0">
              <a:buNone/>
              <a:defRPr sz="3755">
                <a:solidFill>
                  <a:schemeClr val="tx1">
                    <a:tint val="75000"/>
                  </a:schemeClr>
                </a:solidFill>
              </a:defRPr>
            </a:lvl5pPr>
            <a:lvl6pPr marL="5386336" indent="0">
              <a:buNone/>
              <a:defRPr sz="3755">
                <a:solidFill>
                  <a:schemeClr val="tx1">
                    <a:tint val="75000"/>
                  </a:schemeClr>
                </a:solidFill>
              </a:defRPr>
            </a:lvl6pPr>
            <a:lvl7pPr marL="6463602" indent="0">
              <a:buNone/>
              <a:defRPr sz="3755">
                <a:solidFill>
                  <a:schemeClr val="tx1">
                    <a:tint val="75000"/>
                  </a:schemeClr>
                </a:solidFill>
              </a:defRPr>
            </a:lvl7pPr>
            <a:lvl8pPr marL="7540869" indent="0">
              <a:buNone/>
              <a:defRPr sz="3755">
                <a:solidFill>
                  <a:schemeClr val="tx1">
                    <a:tint val="75000"/>
                  </a:schemeClr>
                </a:solidFill>
              </a:defRPr>
            </a:lvl8pPr>
            <a:lvl9pPr marL="8618135" indent="0">
              <a:buNone/>
              <a:defRPr sz="375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91" y="8118115"/>
            <a:ext cx="9181145" cy="193493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71" y="8118115"/>
            <a:ext cx="9181145" cy="193493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1" y="1623629"/>
            <a:ext cx="18632328" cy="58944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3" y="7475729"/>
            <a:ext cx="9138953" cy="3663741"/>
          </a:xfrm>
        </p:spPr>
        <p:txBody>
          <a:bodyPr anchor="b"/>
          <a:lstStyle>
            <a:lvl1pPr marL="0" indent="0">
              <a:buNone/>
              <a:defRPr sz="5667" b="1"/>
            </a:lvl1pPr>
            <a:lvl2pPr marL="1077266" indent="0">
              <a:buNone/>
              <a:defRPr sz="4746" b="1"/>
            </a:lvl2pPr>
            <a:lvl3pPr marL="2154534" indent="0">
              <a:buNone/>
              <a:defRPr sz="4250" b="1"/>
            </a:lvl3pPr>
            <a:lvl4pPr marL="3231799" indent="0">
              <a:buNone/>
              <a:defRPr sz="3755" b="1"/>
            </a:lvl4pPr>
            <a:lvl5pPr marL="4309070" indent="0">
              <a:buNone/>
              <a:defRPr sz="3755" b="1"/>
            </a:lvl5pPr>
            <a:lvl6pPr marL="5386336" indent="0">
              <a:buNone/>
              <a:defRPr sz="3755" b="1"/>
            </a:lvl6pPr>
            <a:lvl7pPr marL="6463602" indent="0">
              <a:buNone/>
              <a:defRPr sz="3755" b="1"/>
            </a:lvl7pPr>
            <a:lvl8pPr marL="7540869" indent="0">
              <a:buNone/>
              <a:defRPr sz="3755" b="1"/>
            </a:lvl8pPr>
            <a:lvl9pPr marL="8618135" indent="0">
              <a:buNone/>
              <a:defRPr sz="3755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3" y="11139465"/>
            <a:ext cx="9138953" cy="1638447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8" y="7475729"/>
            <a:ext cx="9183962" cy="3663741"/>
          </a:xfrm>
        </p:spPr>
        <p:txBody>
          <a:bodyPr anchor="b"/>
          <a:lstStyle>
            <a:lvl1pPr marL="0" indent="0">
              <a:buNone/>
              <a:defRPr sz="5667" b="1"/>
            </a:lvl1pPr>
            <a:lvl2pPr marL="1077266" indent="0">
              <a:buNone/>
              <a:defRPr sz="4746" b="1"/>
            </a:lvl2pPr>
            <a:lvl3pPr marL="2154534" indent="0">
              <a:buNone/>
              <a:defRPr sz="4250" b="1"/>
            </a:lvl3pPr>
            <a:lvl4pPr marL="3231799" indent="0">
              <a:buNone/>
              <a:defRPr sz="3755" b="1"/>
            </a:lvl4pPr>
            <a:lvl5pPr marL="4309070" indent="0">
              <a:buNone/>
              <a:defRPr sz="3755" b="1"/>
            </a:lvl5pPr>
            <a:lvl6pPr marL="5386336" indent="0">
              <a:buNone/>
              <a:defRPr sz="3755" b="1"/>
            </a:lvl6pPr>
            <a:lvl7pPr marL="6463602" indent="0">
              <a:buNone/>
              <a:defRPr sz="3755" b="1"/>
            </a:lvl7pPr>
            <a:lvl8pPr marL="7540869" indent="0">
              <a:buNone/>
              <a:defRPr sz="3755" b="1"/>
            </a:lvl8pPr>
            <a:lvl9pPr marL="8618135" indent="0">
              <a:buNone/>
              <a:defRPr sz="3755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8" y="11139465"/>
            <a:ext cx="9183962" cy="1638447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3" y="2033063"/>
            <a:ext cx="6967432" cy="7115704"/>
          </a:xfrm>
        </p:spPr>
        <p:txBody>
          <a:bodyPr anchor="b"/>
          <a:lstStyle>
            <a:lvl1pPr>
              <a:defRPr sz="7509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1" y="4390847"/>
            <a:ext cx="10936368" cy="21671837"/>
          </a:xfrm>
        </p:spPr>
        <p:txBody>
          <a:bodyPr/>
          <a:lstStyle>
            <a:lvl1pPr>
              <a:defRPr sz="7509"/>
            </a:lvl1pPr>
            <a:lvl2pPr>
              <a:defRPr sz="6588"/>
            </a:lvl2pPr>
            <a:lvl3pPr>
              <a:defRPr sz="5667"/>
            </a:lvl3pPr>
            <a:lvl4pPr>
              <a:defRPr sz="4746"/>
            </a:lvl4pPr>
            <a:lvl5pPr>
              <a:defRPr sz="4746"/>
            </a:lvl5pPr>
            <a:lvl6pPr>
              <a:defRPr sz="4746"/>
            </a:lvl6pPr>
            <a:lvl7pPr>
              <a:defRPr sz="4746"/>
            </a:lvl7pPr>
            <a:lvl8pPr>
              <a:defRPr sz="4746"/>
            </a:lvl8pPr>
            <a:lvl9pPr>
              <a:defRPr sz="4746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3" y="9148764"/>
            <a:ext cx="6967432" cy="16949213"/>
          </a:xfrm>
        </p:spPr>
        <p:txBody>
          <a:bodyPr/>
          <a:lstStyle>
            <a:lvl1pPr marL="0" indent="0">
              <a:buNone/>
              <a:defRPr sz="3755"/>
            </a:lvl1pPr>
            <a:lvl2pPr marL="1077266" indent="0">
              <a:buNone/>
              <a:defRPr sz="3329"/>
            </a:lvl2pPr>
            <a:lvl3pPr marL="2154534" indent="0">
              <a:buNone/>
              <a:defRPr sz="2834"/>
            </a:lvl3pPr>
            <a:lvl4pPr marL="3231799" indent="0">
              <a:buNone/>
              <a:defRPr sz="2338"/>
            </a:lvl4pPr>
            <a:lvl5pPr marL="4309070" indent="0">
              <a:buNone/>
              <a:defRPr sz="2338"/>
            </a:lvl5pPr>
            <a:lvl6pPr marL="5386336" indent="0">
              <a:buNone/>
              <a:defRPr sz="2338"/>
            </a:lvl6pPr>
            <a:lvl7pPr marL="6463602" indent="0">
              <a:buNone/>
              <a:defRPr sz="2338"/>
            </a:lvl7pPr>
            <a:lvl8pPr marL="7540869" indent="0">
              <a:buNone/>
              <a:defRPr sz="2338"/>
            </a:lvl8pPr>
            <a:lvl9pPr marL="8618135" indent="0">
              <a:buNone/>
              <a:defRPr sz="2338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3" y="2033063"/>
            <a:ext cx="6967432" cy="7115704"/>
          </a:xfrm>
        </p:spPr>
        <p:txBody>
          <a:bodyPr anchor="b"/>
          <a:lstStyle>
            <a:lvl1pPr>
              <a:defRPr sz="7509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1" y="4390847"/>
            <a:ext cx="10936368" cy="21671837"/>
          </a:xfrm>
        </p:spPr>
        <p:txBody>
          <a:bodyPr anchor="t"/>
          <a:lstStyle>
            <a:lvl1pPr marL="0" indent="0">
              <a:buNone/>
              <a:defRPr sz="7509"/>
            </a:lvl1pPr>
            <a:lvl2pPr marL="1077266" indent="0">
              <a:buNone/>
              <a:defRPr sz="6588"/>
            </a:lvl2pPr>
            <a:lvl3pPr marL="2154534" indent="0">
              <a:buNone/>
              <a:defRPr sz="5667"/>
            </a:lvl3pPr>
            <a:lvl4pPr marL="3231799" indent="0">
              <a:buNone/>
              <a:defRPr sz="4746"/>
            </a:lvl4pPr>
            <a:lvl5pPr marL="4309070" indent="0">
              <a:buNone/>
              <a:defRPr sz="4746"/>
            </a:lvl5pPr>
            <a:lvl6pPr marL="5386336" indent="0">
              <a:buNone/>
              <a:defRPr sz="4746"/>
            </a:lvl6pPr>
            <a:lvl7pPr marL="6463602" indent="0">
              <a:buNone/>
              <a:defRPr sz="4746"/>
            </a:lvl7pPr>
            <a:lvl8pPr marL="7540869" indent="0">
              <a:buNone/>
              <a:defRPr sz="4746"/>
            </a:lvl8pPr>
            <a:lvl9pPr marL="8618135" indent="0">
              <a:buNone/>
              <a:defRPr sz="4746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3" y="9148764"/>
            <a:ext cx="6967432" cy="16949213"/>
          </a:xfrm>
        </p:spPr>
        <p:txBody>
          <a:bodyPr/>
          <a:lstStyle>
            <a:lvl1pPr marL="0" indent="0">
              <a:buNone/>
              <a:defRPr sz="3755"/>
            </a:lvl1pPr>
            <a:lvl2pPr marL="1077266" indent="0">
              <a:buNone/>
              <a:defRPr sz="3329"/>
            </a:lvl2pPr>
            <a:lvl3pPr marL="2154534" indent="0">
              <a:buNone/>
              <a:defRPr sz="2834"/>
            </a:lvl3pPr>
            <a:lvl4pPr marL="3231799" indent="0">
              <a:buNone/>
              <a:defRPr sz="2338"/>
            </a:lvl4pPr>
            <a:lvl5pPr marL="4309070" indent="0">
              <a:buNone/>
              <a:defRPr sz="2338"/>
            </a:lvl5pPr>
            <a:lvl6pPr marL="5386336" indent="0">
              <a:buNone/>
              <a:defRPr sz="2338"/>
            </a:lvl6pPr>
            <a:lvl7pPr marL="6463602" indent="0">
              <a:buNone/>
              <a:defRPr sz="2338"/>
            </a:lvl7pPr>
            <a:lvl8pPr marL="7540869" indent="0">
              <a:buNone/>
              <a:defRPr sz="2338"/>
            </a:lvl8pPr>
            <a:lvl9pPr marL="8618135" indent="0">
              <a:buNone/>
              <a:defRPr sz="2338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5187" y="1623629"/>
            <a:ext cx="18632328" cy="5894457"/>
          </a:xfrm>
          <a:prstGeom prst="rect">
            <a:avLst/>
          </a:prstGeom>
        </p:spPr>
        <p:txBody>
          <a:bodyPr vert="horz" lIns="254980" tIns="127490" rIns="254980" bIns="12749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5187" y="8118115"/>
            <a:ext cx="18632328" cy="19349353"/>
          </a:xfrm>
          <a:prstGeom prst="rect">
            <a:avLst/>
          </a:prstGeom>
        </p:spPr>
        <p:txBody>
          <a:bodyPr vert="horz" lIns="254980" tIns="127490" rIns="254980" bIns="12749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188" y="28265167"/>
            <a:ext cx="4860607" cy="1623625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>
              <a:defRPr sz="2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5895" y="28265167"/>
            <a:ext cx="7290913" cy="1623625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>
              <a:defRPr sz="2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6907" y="28265167"/>
            <a:ext cx="4860607" cy="1623625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>
              <a:defRPr sz="2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2154534" rtl="0" eaLnBrk="1" latinLnBrk="0" hangingPunct="1">
        <a:lnSpc>
          <a:spcPct val="90000"/>
        </a:lnSpc>
        <a:spcBef>
          <a:spcPct val="0"/>
        </a:spcBef>
        <a:buNone/>
        <a:defRPr kumimoji="1" sz="1034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38635" indent="-538635" algn="l" defTabSz="2154534" rtl="0" eaLnBrk="1" latinLnBrk="0" hangingPunct="1">
        <a:lnSpc>
          <a:spcPct val="90000"/>
        </a:lnSpc>
        <a:spcBef>
          <a:spcPts val="2355"/>
        </a:spcBef>
        <a:buFont typeface="Arial" panose="020B0604020202020204" pitchFamily="34" charset="0"/>
        <a:buChar char="•"/>
        <a:defRPr kumimoji="1" sz="6588" kern="1200">
          <a:solidFill>
            <a:schemeClr val="tx1"/>
          </a:solidFill>
          <a:latin typeface="+mn-lt"/>
          <a:ea typeface="+mn-ea"/>
          <a:cs typeface="+mn-cs"/>
        </a:defRPr>
      </a:lvl1pPr>
      <a:lvl2pPr marL="1615901" indent="-538635" algn="l" defTabSz="2154534" rtl="0" eaLnBrk="1" latinLnBrk="0" hangingPunct="1">
        <a:lnSpc>
          <a:spcPct val="90000"/>
        </a:lnSpc>
        <a:spcBef>
          <a:spcPts val="1177"/>
        </a:spcBef>
        <a:buFont typeface="Arial" panose="020B0604020202020204" pitchFamily="34" charset="0"/>
        <a:buChar char="•"/>
        <a:defRPr kumimoji="1" sz="5667" kern="1200">
          <a:solidFill>
            <a:schemeClr val="tx1"/>
          </a:solidFill>
          <a:latin typeface="+mn-lt"/>
          <a:ea typeface="+mn-ea"/>
          <a:cs typeface="+mn-cs"/>
        </a:defRPr>
      </a:lvl2pPr>
      <a:lvl3pPr marL="2693169" indent="-538635" algn="l" defTabSz="2154534" rtl="0" eaLnBrk="1" latinLnBrk="0" hangingPunct="1">
        <a:lnSpc>
          <a:spcPct val="90000"/>
        </a:lnSpc>
        <a:spcBef>
          <a:spcPts val="1177"/>
        </a:spcBef>
        <a:buFont typeface="Arial" panose="020B0604020202020204" pitchFamily="34" charset="0"/>
        <a:buChar char="•"/>
        <a:defRPr kumimoji="1" sz="4746" kern="1200">
          <a:solidFill>
            <a:schemeClr val="tx1"/>
          </a:solidFill>
          <a:latin typeface="+mn-lt"/>
          <a:ea typeface="+mn-ea"/>
          <a:cs typeface="+mn-cs"/>
        </a:defRPr>
      </a:lvl3pPr>
      <a:lvl4pPr marL="3770435" indent="-538635" algn="l" defTabSz="2154534" rtl="0" eaLnBrk="1" latinLnBrk="0" hangingPunct="1">
        <a:lnSpc>
          <a:spcPct val="90000"/>
        </a:lnSpc>
        <a:spcBef>
          <a:spcPts val="1177"/>
        </a:spcBef>
        <a:buFont typeface="Arial" panose="020B0604020202020204" pitchFamily="34" charset="0"/>
        <a:buChar char="•"/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4pPr>
      <a:lvl5pPr marL="4847701" indent="-538635" algn="l" defTabSz="2154534" rtl="0" eaLnBrk="1" latinLnBrk="0" hangingPunct="1">
        <a:lnSpc>
          <a:spcPct val="90000"/>
        </a:lnSpc>
        <a:spcBef>
          <a:spcPts val="1177"/>
        </a:spcBef>
        <a:buFont typeface="Arial" panose="020B0604020202020204" pitchFamily="34" charset="0"/>
        <a:buChar char="•"/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5pPr>
      <a:lvl6pPr marL="5924967" indent="-538635" algn="l" defTabSz="2154534" rtl="0" eaLnBrk="1" latinLnBrk="0" hangingPunct="1">
        <a:lnSpc>
          <a:spcPct val="90000"/>
        </a:lnSpc>
        <a:spcBef>
          <a:spcPts val="1177"/>
        </a:spcBef>
        <a:buFont typeface="Arial" panose="020B0604020202020204" pitchFamily="34" charset="0"/>
        <a:buChar char="•"/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6pPr>
      <a:lvl7pPr marL="7002236" indent="-538635" algn="l" defTabSz="2154534" rtl="0" eaLnBrk="1" latinLnBrk="0" hangingPunct="1">
        <a:lnSpc>
          <a:spcPct val="90000"/>
        </a:lnSpc>
        <a:spcBef>
          <a:spcPts val="1177"/>
        </a:spcBef>
        <a:buFont typeface="Arial" panose="020B0604020202020204" pitchFamily="34" charset="0"/>
        <a:buChar char="•"/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7pPr>
      <a:lvl8pPr marL="8079505" indent="-538635" algn="l" defTabSz="2154534" rtl="0" eaLnBrk="1" latinLnBrk="0" hangingPunct="1">
        <a:lnSpc>
          <a:spcPct val="90000"/>
        </a:lnSpc>
        <a:spcBef>
          <a:spcPts val="1177"/>
        </a:spcBef>
        <a:buFont typeface="Arial" panose="020B0604020202020204" pitchFamily="34" charset="0"/>
        <a:buChar char="•"/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8pPr>
      <a:lvl9pPr marL="9156771" indent="-538635" algn="l" defTabSz="2154534" rtl="0" eaLnBrk="1" latinLnBrk="0" hangingPunct="1">
        <a:lnSpc>
          <a:spcPct val="90000"/>
        </a:lnSpc>
        <a:spcBef>
          <a:spcPts val="1177"/>
        </a:spcBef>
        <a:buFont typeface="Arial" panose="020B0604020202020204" pitchFamily="34" charset="0"/>
        <a:buChar char="•"/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54534" rtl="0" eaLnBrk="1" latinLnBrk="0" hangingPunct="1"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1pPr>
      <a:lvl2pPr marL="1077266" algn="l" defTabSz="2154534" rtl="0" eaLnBrk="1" latinLnBrk="0" hangingPunct="1"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2pPr>
      <a:lvl3pPr marL="2154534" algn="l" defTabSz="2154534" rtl="0" eaLnBrk="1" latinLnBrk="0" hangingPunct="1"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3pPr>
      <a:lvl4pPr marL="3231799" algn="l" defTabSz="2154534" rtl="0" eaLnBrk="1" latinLnBrk="0" hangingPunct="1"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4pPr>
      <a:lvl5pPr marL="4309070" algn="l" defTabSz="2154534" rtl="0" eaLnBrk="1" latinLnBrk="0" hangingPunct="1"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5pPr>
      <a:lvl6pPr marL="5386336" algn="l" defTabSz="2154534" rtl="0" eaLnBrk="1" latinLnBrk="0" hangingPunct="1"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6pPr>
      <a:lvl7pPr marL="6463602" algn="l" defTabSz="2154534" rtl="0" eaLnBrk="1" latinLnBrk="0" hangingPunct="1"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7pPr>
      <a:lvl8pPr marL="7540869" algn="l" defTabSz="2154534" rtl="0" eaLnBrk="1" latinLnBrk="0" hangingPunct="1"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8pPr>
      <a:lvl9pPr marL="8618135" algn="l" defTabSz="2154534" rtl="0" eaLnBrk="1" latinLnBrk="0" hangingPunct="1">
        <a:defRPr kumimoji="1" sz="42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50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角丸四角形 66"/>
          <p:cNvSpPr>
            <a:spLocks noChangeAspect="1"/>
          </p:cNvSpPr>
          <p:nvPr/>
        </p:nvSpPr>
        <p:spPr>
          <a:xfrm>
            <a:off x="31611" y="0"/>
            <a:ext cx="21539481" cy="7253384"/>
          </a:xfrm>
          <a:prstGeom prst="roundRect">
            <a:avLst>
              <a:gd name="adj" fmla="val 0"/>
            </a:avLst>
          </a:prstGeom>
          <a:solidFill>
            <a:schemeClr val="accent3">
              <a:lumMod val="75000"/>
            </a:schemeClr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ja-JP" altLang="en-US" sz="1108"/>
          </a:p>
        </p:txBody>
      </p:sp>
      <p:grpSp>
        <p:nvGrpSpPr>
          <p:cNvPr id="3" name="グループ化 2"/>
          <p:cNvGrpSpPr/>
          <p:nvPr/>
        </p:nvGrpSpPr>
        <p:grpSpPr>
          <a:xfrm>
            <a:off x="3459998" y="9530429"/>
            <a:ext cx="14682705" cy="14674051"/>
            <a:chOff x="3609434" y="2603469"/>
            <a:chExt cx="14576464" cy="14567872"/>
          </a:xfrm>
        </p:grpSpPr>
        <p:sp>
          <p:nvSpPr>
            <p:cNvPr id="56" name="円弧 55"/>
            <p:cNvSpPr/>
            <p:nvPr/>
          </p:nvSpPr>
          <p:spPr>
            <a:xfrm>
              <a:off x="4778538" y="2603469"/>
              <a:ext cx="12251248" cy="14567872"/>
            </a:xfrm>
            <a:prstGeom prst="arc">
              <a:avLst>
                <a:gd name="adj1" fmla="val 10749128"/>
                <a:gd name="adj2" fmla="val 0"/>
              </a:avLst>
            </a:prstGeom>
            <a:solidFill>
              <a:schemeClr val="accent3">
                <a:lumMod val="75000"/>
              </a:schemeClr>
            </a:solidFill>
            <a:ln>
              <a:solidFill>
                <a:srgbClr val="006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ja-JP" altLang="en-US" sz="5641"/>
            </a:p>
          </p:txBody>
        </p:sp>
        <p:sp>
          <p:nvSpPr>
            <p:cNvPr id="57" name="正方形/長方形 56"/>
            <p:cNvSpPr/>
            <p:nvPr/>
          </p:nvSpPr>
          <p:spPr>
            <a:xfrm>
              <a:off x="3609434" y="10584445"/>
              <a:ext cx="14576464" cy="1007600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5641"/>
            </a:p>
          </p:txBody>
        </p:sp>
        <p:grpSp>
          <p:nvGrpSpPr>
            <p:cNvPr id="58" name="グループ化 57"/>
            <p:cNvGrpSpPr/>
            <p:nvPr/>
          </p:nvGrpSpPr>
          <p:grpSpPr>
            <a:xfrm>
              <a:off x="8996202" y="5244333"/>
              <a:ext cx="3866432" cy="3866432"/>
              <a:chOff x="1517171" y="5302986"/>
              <a:chExt cx="339057" cy="339057"/>
            </a:xfrm>
            <a:solidFill>
              <a:schemeClr val="bg1"/>
            </a:solidFill>
          </p:grpSpPr>
          <p:sp>
            <p:nvSpPr>
              <p:cNvPr id="60" name="正方形/長方形 59"/>
              <p:cNvSpPr/>
              <p:nvPr/>
            </p:nvSpPr>
            <p:spPr>
              <a:xfrm>
                <a:off x="1517171" y="5423656"/>
                <a:ext cx="339057" cy="109824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5641"/>
              </a:p>
            </p:txBody>
          </p:sp>
          <p:sp>
            <p:nvSpPr>
              <p:cNvPr id="62" name="正方形/長方形 61"/>
              <p:cNvSpPr/>
              <p:nvPr/>
            </p:nvSpPr>
            <p:spPr>
              <a:xfrm rot="5400000">
                <a:off x="1511735" y="5417603"/>
                <a:ext cx="339057" cy="109824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5641"/>
              </a:p>
            </p:txBody>
          </p:sp>
        </p:grpSp>
        <p:sp>
          <p:nvSpPr>
            <p:cNvPr id="59" name="円弧 58"/>
            <p:cNvSpPr/>
            <p:nvPr/>
          </p:nvSpPr>
          <p:spPr>
            <a:xfrm flipV="1">
              <a:off x="5537098" y="6448397"/>
              <a:ext cx="10707232" cy="9820736"/>
            </a:xfrm>
            <a:prstGeom prst="arc">
              <a:avLst>
                <a:gd name="adj1" fmla="val 10749128"/>
                <a:gd name="adj2" fmla="val 0"/>
              </a:avLst>
            </a:prstGeom>
            <a:noFill/>
            <a:ln w="406400">
              <a:solidFill>
                <a:schemeClr val="accent3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ja-JP" altLang="en-US" sz="5641"/>
            </a:p>
          </p:txBody>
        </p:sp>
      </p:grpSp>
      <p:sp>
        <p:nvSpPr>
          <p:cNvPr id="9513" name="テキスト ボックス 9512"/>
          <p:cNvSpPr txBox="1"/>
          <p:nvPr/>
        </p:nvSpPr>
        <p:spPr>
          <a:xfrm>
            <a:off x="31611" y="1020278"/>
            <a:ext cx="21539481" cy="567336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ja-JP" altLang="en-US" sz="36263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38100">
                    <a:schemeClr val="accent1">
                      <a:alpha val="40000"/>
                    </a:schemeClr>
                  </a:glow>
                </a:effectLst>
                <a:latin typeface="Castellar" panose="020A0402060406010301" pitchFamily="18" charset="0"/>
              </a:rPr>
              <a:t>安全第一</a:t>
            </a:r>
          </a:p>
        </p:txBody>
      </p:sp>
      <p:sp>
        <p:nvSpPr>
          <p:cNvPr id="16" name="角丸四角形 15"/>
          <p:cNvSpPr>
            <a:spLocks noChangeAspect="1"/>
          </p:cNvSpPr>
          <p:nvPr/>
        </p:nvSpPr>
        <p:spPr>
          <a:xfrm>
            <a:off x="31611" y="24993600"/>
            <a:ext cx="21539481" cy="5564905"/>
          </a:xfrm>
          <a:prstGeom prst="roundRect">
            <a:avLst>
              <a:gd name="adj" fmla="val 0"/>
            </a:avLst>
          </a:prstGeom>
          <a:solidFill>
            <a:schemeClr val="accent3">
              <a:lumMod val="75000"/>
            </a:schemeClr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ja-JP" altLang="en-US" sz="1108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" y="25174957"/>
            <a:ext cx="21602700" cy="416976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>
              <a:spcAft>
                <a:spcPts val="1813"/>
              </a:spcAft>
            </a:pPr>
            <a:r>
              <a:rPr lang="ja-JP" altLang="en-US" sz="12491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38100">
                    <a:schemeClr val="accent1">
                      <a:alpha val="40000"/>
                    </a:schemeClr>
                  </a:glow>
                </a:effectLst>
                <a:latin typeface="Castellar" panose="020A0402060406010301" pitchFamily="18" charset="0"/>
              </a:rPr>
              <a:t>事故なし</a:t>
            </a:r>
            <a:r>
              <a:rPr lang="en-US" altLang="ja-JP" sz="12491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38100">
                    <a:schemeClr val="accent1">
                      <a:alpha val="40000"/>
                    </a:schemeClr>
                  </a:glow>
                </a:effectLst>
                <a:latin typeface="+mn-ea"/>
              </a:rPr>
              <a:t>! </a:t>
            </a:r>
            <a:r>
              <a:rPr lang="ja-JP" altLang="en-US" sz="12491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38100">
                    <a:schemeClr val="accent1">
                      <a:alpha val="40000"/>
                    </a:schemeClr>
                  </a:glow>
                </a:effectLst>
                <a:latin typeface="Castellar" panose="020A0402060406010301" pitchFamily="18" charset="0"/>
              </a:rPr>
              <a:t>ケガなし</a:t>
            </a:r>
            <a:r>
              <a:rPr lang="en-US" altLang="ja-JP" sz="12491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38100">
                    <a:schemeClr val="accent1">
                      <a:alpha val="40000"/>
                    </a:schemeClr>
                  </a:glow>
                </a:effectLst>
                <a:latin typeface="+mn-ea"/>
              </a:rPr>
              <a:t>!</a:t>
            </a:r>
          </a:p>
          <a:p>
            <a:pPr algn="ctr">
              <a:spcAft>
                <a:spcPts val="1209"/>
              </a:spcAft>
            </a:pPr>
            <a:r>
              <a:rPr lang="ja-JP" altLang="en-US" sz="12491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38100">
                    <a:schemeClr val="accent1">
                      <a:alpha val="40000"/>
                    </a:schemeClr>
                  </a:glow>
                </a:effectLst>
                <a:latin typeface="+mn-ea"/>
              </a:rPr>
              <a:t>今日も一日</a:t>
            </a:r>
            <a:r>
              <a:rPr lang="ja-JP" altLang="en-US" sz="12491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38100">
                    <a:schemeClr val="accent1">
                      <a:alpha val="40000"/>
                    </a:schemeClr>
                  </a:glow>
                </a:effectLst>
                <a:latin typeface="Castellar" panose="020A0402060406010301" pitchFamily="18" charset="0"/>
              </a:rPr>
              <a:t>ご安全に</a:t>
            </a:r>
          </a:p>
        </p:txBody>
      </p:sp>
    </p:spTree>
    <p:extLst>
      <p:ext uri="{BB962C8B-B14F-4D97-AF65-F5344CB8AC3E}">
        <p14:creationId xmlns:p14="http://schemas.microsoft.com/office/powerpoint/2010/main" val="33627990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56">
  <a:themeElements>
    <a:clrScheme name="ユーザー定義 9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0070C0"/>
      </a:accent1>
      <a:accent2>
        <a:srgbClr val="FF6699"/>
      </a:accent2>
      <a:accent3>
        <a:srgbClr val="008000"/>
      </a:accent3>
      <a:accent4>
        <a:srgbClr val="00B0F0"/>
      </a:accent4>
      <a:accent5>
        <a:srgbClr val="0070C0"/>
      </a:accent5>
      <a:accent6>
        <a:srgbClr val="002060"/>
      </a:accent6>
      <a:hlink>
        <a:srgbClr val="FF3300"/>
      </a:hlink>
      <a:folHlink>
        <a:srgbClr val="FF9900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6.pptx" id="{5B2AA651-A883-4231-963D-36D8742CF182}" vid="{CEC9638A-50E6-4022-8D44-9076ABEE82A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56</Template>
  <TotalTime>0</TotalTime>
  <Words>122</Words>
  <Application>Microsoft Office PowerPoint</Application>
  <PresentationFormat>ユーザー設定</PresentationFormat>
  <Paragraphs>21</Paragraphs>
  <Slides>2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56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2014-07-08T07:08:39Z</dcterms:created>
  <dcterms:modified xsi:type="dcterms:W3CDTF">2014-07-08T07:08:47Z</dcterms:modified>
</cp:coreProperties>
</file>

<file path=docProps/thumbnail.jpeg>
</file>