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7102475" cy="102346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A336"/>
    <a:srgbClr val="D9A1D1"/>
    <a:srgbClr val="CC76D9"/>
    <a:srgbClr val="804B87"/>
    <a:srgbClr val="EFB5C5"/>
    <a:srgbClr val="EE0000"/>
    <a:srgbClr val="CC3300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7" d="100"/>
          <a:sy n="17" d="100"/>
        </p:scale>
        <p:origin x="-2208" y="-18"/>
      </p:cViewPr>
      <p:guideLst>
        <p:guide orient="horz" pos="960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64E884-2D88-664A-9EF3-42B5917CE5CB}" type="doc">
      <dgm:prSet loTypeId="urn:microsoft.com/office/officeart/2005/8/layout/cycle8" loCatId="" qsTypeId="urn:microsoft.com/office/officeart/2005/8/quickstyle/simple1" qsCatId="simple" csTypeId="urn:microsoft.com/office/officeart/2005/8/colors/accent1_2" csCatId="accent1" phldr="1"/>
      <dgm:spPr/>
    </dgm:pt>
    <dgm:pt modelId="{A8A58180-1453-5D41-958C-A364631FBF26}">
      <dgm:prSet phldrT="[テキスト]" custT="1"/>
      <dgm:spPr>
        <a:solidFill>
          <a:srgbClr val="804B87"/>
        </a:solidFill>
      </dgm:spPr>
      <dgm:t>
        <a:bodyPr/>
        <a:lstStyle/>
        <a:p>
          <a:pPr algn="l"/>
          <a:r>
            <a:rPr lang="en-US" altLang="ja-JP" sz="23900" dirty="0" smtClean="0"/>
            <a:t>P</a:t>
          </a:r>
          <a:r>
            <a:rPr lang="en-US" altLang="ja-JP" sz="6500" dirty="0" smtClean="0"/>
            <a:t>LAN</a:t>
          </a:r>
          <a:endParaRPr lang="ja-JP" altLang="en-US" sz="6500" dirty="0"/>
        </a:p>
      </dgm:t>
    </dgm:pt>
    <dgm:pt modelId="{F87BEBD1-32B2-6B43-80C8-9CEEC7B8EB65}" type="parTrans" cxnId="{591E6068-2588-184D-8FE9-5DEC6E52794C}">
      <dgm:prSet/>
      <dgm:spPr/>
      <dgm:t>
        <a:bodyPr/>
        <a:lstStyle/>
        <a:p>
          <a:endParaRPr lang="ja-JP" altLang="en-US"/>
        </a:p>
      </dgm:t>
    </dgm:pt>
    <dgm:pt modelId="{93AAD95A-DE95-5543-8993-76C907C20895}" type="sibTrans" cxnId="{591E6068-2588-184D-8FE9-5DEC6E52794C}">
      <dgm:prSet/>
      <dgm:spPr/>
      <dgm:t>
        <a:bodyPr/>
        <a:lstStyle/>
        <a:p>
          <a:endParaRPr lang="ja-JP" altLang="en-US"/>
        </a:p>
      </dgm:t>
    </dgm:pt>
    <dgm:pt modelId="{425EC95D-BAF4-1B47-9F44-46ED8CD1A065}">
      <dgm:prSet phldrT="[テキスト]" custT="1"/>
      <dgm:spPr>
        <a:solidFill>
          <a:schemeClr val="accent2"/>
        </a:solidFill>
      </dgm:spPr>
      <dgm:t>
        <a:bodyPr/>
        <a:lstStyle/>
        <a:p>
          <a:pPr algn="l"/>
          <a:r>
            <a:rPr lang="en-US" altLang="ja-JP" sz="23900" dirty="0" smtClean="0"/>
            <a:t>D</a:t>
          </a:r>
          <a:r>
            <a:rPr lang="en-US" altLang="ja-JP" sz="6500" dirty="0" smtClean="0"/>
            <a:t>O</a:t>
          </a:r>
          <a:endParaRPr lang="ja-JP" altLang="en-US" sz="6500" dirty="0"/>
        </a:p>
      </dgm:t>
    </dgm:pt>
    <dgm:pt modelId="{1E5B1F28-5DC0-C148-BE0A-09CC8A14B0D9}" type="parTrans" cxnId="{50F799BE-A2FA-DC4D-911B-CC22E9120794}">
      <dgm:prSet/>
      <dgm:spPr/>
      <dgm:t>
        <a:bodyPr/>
        <a:lstStyle/>
        <a:p>
          <a:endParaRPr lang="ja-JP" altLang="en-US"/>
        </a:p>
      </dgm:t>
    </dgm:pt>
    <dgm:pt modelId="{6E0898E6-5592-644E-91D3-4E725D7EDDD0}" type="sibTrans" cxnId="{50F799BE-A2FA-DC4D-911B-CC22E9120794}">
      <dgm:prSet/>
      <dgm:spPr/>
      <dgm:t>
        <a:bodyPr/>
        <a:lstStyle/>
        <a:p>
          <a:endParaRPr lang="ja-JP" altLang="en-US"/>
        </a:p>
      </dgm:t>
    </dgm:pt>
    <dgm:pt modelId="{C205F268-59BD-E249-942A-4A0824540811}">
      <dgm:prSet phldrT="[テキスト]" custT="1"/>
      <dgm:spPr>
        <a:solidFill>
          <a:schemeClr val="accent6"/>
        </a:solidFill>
      </dgm:spPr>
      <dgm:t>
        <a:bodyPr anchor="ctr"/>
        <a:lstStyle/>
        <a:p>
          <a:pPr algn="l"/>
          <a:r>
            <a:rPr lang="en-US" altLang="ja-JP" sz="23900" dirty="0" smtClean="0"/>
            <a:t>C</a:t>
          </a:r>
          <a:r>
            <a:rPr lang="en-US" altLang="ja-JP" sz="6500" dirty="0" smtClean="0"/>
            <a:t>HECK</a:t>
          </a:r>
          <a:endParaRPr lang="ja-JP" altLang="en-US" sz="6500" dirty="0"/>
        </a:p>
      </dgm:t>
    </dgm:pt>
    <dgm:pt modelId="{2972C7A5-73EF-304C-A28B-BCEE8D325459}" type="parTrans" cxnId="{07D9D36B-0F03-934B-A8F4-45928E3D6426}">
      <dgm:prSet/>
      <dgm:spPr/>
      <dgm:t>
        <a:bodyPr/>
        <a:lstStyle/>
        <a:p>
          <a:endParaRPr lang="ja-JP" altLang="en-US"/>
        </a:p>
      </dgm:t>
    </dgm:pt>
    <dgm:pt modelId="{6A482CEA-1EB4-0249-89D6-08F57AD8CC98}" type="sibTrans" cxnId="{07D9D36B-0F03-934B-A8F4-45928E3D6426}">
      <dgm:prSet/>
      <dgm:spPr/>
      <dgm:t>
        <a:bodyPr/>
        <a:lstStyle/>
        <a:p>
          <a:endParaRPr lang="ja-JP" altLang="en-US"/>
        </a:p>
      </dgm:t>
    </dgm:pt>
    <dgm:pt modelId="{022D47ED-EB93-9947-964F-646E18B59355}">
      <dgm:prSet phldrT="[テキスト]" custT="1"/>
      <dgm:spPr>
        <a:solidFill>
          <a:schemeClr val="accent5"/>
        </a:solidFill>
      </dgm:spPr>
      <dgm:t>
        <a:bodyPr/>
        <a:lstStyle/>
        <a:p>
          <a:pPr algn="l"/>
          <a:r>
            <a:rPr lang="en-US" altLang="ja-JP" sz="23900" dirty="0" smtClean="0"/>
            <a:t>A</a:t>
          </a:r>
          <a:r>
            <a:rPr lang="en-US" altLang="ja-JP" sz="6500" dirty="0" smtClean="0"/>
            <a:t>CT</a:t>
          </a:r>
          <a:endParaRPr lang="ja-JP" altLang="en-US" sz="6500" dirty="0"/>
        </a:p>
      </dgm:t>
    </dgm:pt>
    <dgm:pt modelId="{E3C9A14D-E66E-BD46-B775-3FC45B25AEA9}" type="parTrans" cxnId="{9CDF8A06-E642-324E-AB82-D01360CE49F9}">
      <dgm:prSet/>
      <dgm:spPr/>
      <dgm:t>
        <a:bodyPr/>
        <a:lstStyle/>
        <a:p>
          <a:endParaRPr lang="ja-JP" altLang="en-US"/>
        </a:p>
      </dgm:t>
    </dgm:pt>
    <dgm:pt modelId="{DFE62764-4F7C-D148-A901-7C18E9878611}" type="sibTrans" cxnId="{9CDF8A06-E642-324E-AB82-D01360CE49F9}">
      <dgm:prSet/>
      <dgm:spPr/>
      <dgm:t>
        <a:bodyPr/>
        <a:lstStyle/>
        <a:p>
          <a:endParaRPr lang="ja-JP" altLang="en-US"/>
        </a:p>
      </dgm:t>
    </dgm:pt>
    <dgm:pt modelId="{73AB0E05-759C-FF48-BF4D-C970832CFDE0}" type="pres">
      <dgm:prSet presAssocID="{5264E884-2D88-664A-9EF3-42B5917CE5CB}" presName="compositeShape" presStyleCnt="0">
        <dgm:presLayoutVars>
          <dgm:chMax val="7"/>
          <dgm:dir/>
          <dgm:resizeHandles val="exact"/>
        </dgm:presLayoutVars>
      </dgm:prSet>
      <dgm:spPr/>
    </dgm:pt>
    <dgm:pt modelId="{9AB9BA9E-A424-5649-B2E8-87BE161FBCE3}" type="pres">
      <dgm:prSet presAssocID="{5264E884-2D88-664A-9EF3-42B5917CE5CB}" presName="wedge1" presStyleLbl="node1" presStyleIdx="0" presStyleCnt="4" custScaleX="98805" custScaleY="98805"/>
      <dgm:spPr/>
      <dgm:t>
        <a:bodyPr/>
        <a:lstStyle/>
        <a:p>
          <a:endParaRPr kumimoji="1" lang="ja-JP" altLang="en-US"/>
        </a:p>
      </dgm:t>
    </dgm:pt>
    <dgm:pt modelId="{2F21E66F-5FE7-7B43-9C7D-BD321E84139C}" type="pres">
      <dgm:prSet presAssocID="{5264E884-2D88-664A-9EF3-42B5917CE5CB}" presName="dummy1a" presStyleCnt="0"/>
      <dgm:spPr/>
    </dgm:pt>
    <dgm:pt modelId="{BEE7629F-9828-C44F-90A3-B97AC520BB9B}" type="pres">
      <dgm:prSet presAssocID="{5264E884-2D88-664A-9EF3-42B5917CE5CB}" presName="dummy1b" presStyleCnt="0"/>
      <dgm:spPr/>
    </dgm:pt>
    <dgm:pt modelId="{901B51C8-9B8B-244C-B588-0F29E21FAA93}" type="pres">
      <dgm:prSet presAssocID="{5264E884-2D88-664A-9EF3-42B5917CE5CB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0289C1-929F-264A-BFE7-83B535D6D16B}" type="pres">
      <dgm:prSet presAssocID="{5264E884-2D88-664A-9EF3-42B5917CE5CB}" presName="wedge2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FDF9FAD1-AEB3-5343-B9F0-C52752CD6262}" type="pres">
      <dgm:prSet presAssocID="{5264E884-2D88-664A-9EF3-42B5917CE5CB}" presName="dummy2a" presStyleCnt="0"/>
      <dgm:spPr/>
    </dgm:pt>
    <dgm:pt modelId="{E14967D4-EAEA-F142-95CE-31860A2A240F}" type="pres">
      <dgm:prSet presAssocID="{5264E884-2D88-664A-9EF3-42B5917CE5CB}" presName="dummy2b" presStyleCnt="0"/>
      <dgm:spPr/>
    </dgm:pt>
    <dgm:pt modelId="{8B87177E-ED4B-964E-B682-A28C29DEB9D0}" type="pres">
      <dgm:prSet presAssocID="{5264E884-2D88-664A-9EF3-42B5917CE5CB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B677C2C-9F15-B44D-BB53-0570DB56052A}" type="pres">
      <dgm:prSet presAssocID="{5264E884-2D88-664A-9EF3-42B5917CE5CB}" presName="wedge3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0D3FF3C0-D20A-054E-8CAE-5D1351E4CE57}" type="pres">
      <dgm:prSet presAssocID="{5264E884-2D88-664A-9EF3-42B5917CE5CB}" presName="dummy3a" presStyleCnt="0"/>
      <dgm:spPr/>
    </dgm:pt>
    <dgm:pt modelId="{85614483-3950-E342-ADE9-53DB81AD3E0D}" type="pres">
      <dgm:prSet presAssocID="{5264E884-2D88-664A-9EF3-42B5917CE5CB}" presName="dummy3b" presStyleCnt="0"/>
      <dgm:spPr/>
    </dgm:pt>
    <dgm:pt modelId="{72195344-619B-1345-96FF-46E901C79EBF}" type="pres">
      <dgm:prSet presAssocID="{5264E884-2D88-664A-9EF3-42B5917CE5CB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35D740-1E8C-764C-A560-67BFF2E6BD98}" type="pres">
      <dgm:prSet presAssocID="{5264E884-2D88-664A-9EF3-42B5917CE5CB}" presName="wedge4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7E3E769F-D1AF-E045-907E-464E51C13C48}" type="pres">
      <dgm:prSet presAssocID="{5264E884-2D88-664A-9EF3-42B5917CE5CB}" presName="dummy4a" presStyleCnt="0"/>
      <dgm:spPr/>
    </dgm:pt>
    <dgm:pt modelId="{1CAAE064-468D-1247-A6CE-96F4D8F26004}" type="pres">
      <dgm:prSet presAssocID="{5264E884-2D88-664A-9EF3-42B5917CE5CB}" presName="dummy4b" presStyleCnt="0"/>
      <dgm:spPr/>
    </dgm:pt>
    <dgm:pt modelId="{835CBF12-0395-1D48-9AB9-03D02880C6D5}" type="pres">
      <dgm:prSet presAssocID="{5264E884-2D88-664A-9EF3-42B5917CE5CB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3D4A45-112F-3044-8966-FEDE8CDF52A0}" type="pres">
      <dgm:prSet presAssocID="{93AAD95A-DE95-5543-8993-76C907C20895}" presName="arrowWedge1" presStyleLbl="fgSibTrans2D1" presStyleIdx="0" presStyleCnt="4"/>
      <dgm:spPr>
        <a:solidFill>
          <a:srgbClr val="D9A1D1"/>
        </a:solidFill>
      </dgm:spPr>
    </dgm:pt>
    <dgm:pt modelId="{6E1F0BFC-A3C3-2A4C-8505-89BD3CFC64B8}" type="pres">
      <dgm:prSet presAssocID="{6E0898E6-5592-644E-91D3-4E725D7EDDD0}" presName="arrowWedge2" presStyleLbl="fgSibTrans2D1" presStyleIdx="1" presStyleCnt="4"/>
      <dgm:spPr>
        <a:solidFill>
          <a:schemeClr val="accent2">
            <a:lumMod val="40000"/>
            <a:lumOff val="60000"/>
          </a:schemeClr>
        </a:solidFill>
      </dgm:spPr>
    </dgm:pt>
    <dgm:pt modelId="{ED4BFEBB-FB07-F14D-B3D1-38C23F39FF1F}" type="pres">
      <dgm:prSet presAssocID="{6A482CEA-1EB4-0249-89D6-08F57AD8CC98}" presName="arrowWedge3" presStyleLbl="fgSibTrans2D1" presStyleIdx="2" presStyleCnt="4"/>
      <dgm:spPr>
        <a:solidFill>
          <a:schemeClr val="accent6">
            <a:lumMod val="40000"/>
            <a:lumOff val="60000"/>
          </a:schemeClr>
        </a:solidFill>
      </dgm:spPr>
    </dgm:pt>
    <dgm:pt modelId="{89A19FDF-1F8B-1B43-8708-EEBE4E502139}" type="pres">
      <dgm:prSet presAssocID="{DFE62764-4F7C-D148-A901-7C18E9878611}" presName="arrowWedge4" presStyleLbl="fgSibTrans2D1" presStyleIdx="3" presStyleCnt="4"/>
      <dgm:spPr>
        <a:solidFill>
          <a:schemeClr val="accent5">
            <a:lumMod val="60000"/>
            <a:lumOff val="40000"/>
          </a:schemeClr>
        </a:solidFill>
      </dgm:spPr>
    </dgm:pt>
  </dgm:ptLst>
  <dgm:cxnLst>
    <dgm:cxn modelId="{8AB287A9-A41D-C341-AA5E-1A9B31BF0DF1}" type="presOf" srcId="{022D47ED-EB93-9947-964F-646E18B59355}" destId="{835CBF12-0395-1D48-9AB9-03D02880C6D5}" srcOrd="1" destOrd="0" presId="urn:microsoft.com/office/officeart/2005/8/layout/cycle8"/>
    <dgm:cxn modelId="{B65C1EA2-69CD-8444-ACCA-2B7C2E25F9CE}" type="presOf" srcId="{A8A58180-1453-5D41-958C-A364631FBF26}" destId="{901B51C8-9B8B-244C-B588-0F29E21FAA93}" srcOrd="1" destOrd="0" presId="urn:microsoft.com/office/officeart/2005/8/layout/cycle8"/>
    <dgm:cxn modelId="{591E6068-2588-184D-8FE9-5DEC6E52794C}" srcId="{5264E884-2D88-664A-9EF3-42B5917CE5CB}" destId="{A8A58180-1453-5D41-958C-A364631FBF26}" srcOrd="0" destOrd="0" parTransId="{F87BEBD1-32B2-6B43-80C8-9CEEC7B8EB65}" sibTransId="{93AAD95A-DE95-5543-8993-76C907C20895}"/>
    <dgm:cxn modelId="{ACA5B10A-A44C-6448-A090-5DDFD264CDC0}" type="presOf" srcId="{425EC95D-BAF4-1B47-9F44-46ED8CD1A065}" destId="{8B87177E-ED4B-964E-B682-A28C29DEB9D0}" srcOrd="1" destOrd="0" presId="urn:microsoft.com/office/officeart/2005/8/layout/cycle8"/>
    <dgm:cxn modelId="{A2431E84-90D0-3F42-B1FF-87D68A9BE326}" type="presOf" srcId="{5264E884-2D88-664A-9EF3-42B5917CE5CB}" destId="{73AB0E05-759C-FF48-BF4D-C970832CFDE0}" srcOrd="0" destOrd="0" presId="urn:microsoft.com/office/officeart/2005/8/layout/cycle8"/>
    <dgm:cxn modelId="{07D9D36B-0F03-934B-A8F4-45928E3D6426}" srcId="{5264E884-2D88-664A-9EF3-42B5917CE5CB}" destId="{C205F268-59BD-E249-942A-4A0824540811}" srcOrd="2" destOrd="0" parTransId="{2972C7A5-73EF-304C-A28B-BCEE8D325459}" sibTransId="{6A482CEA-1EB4-0249-89D6-08F57AD8CC98}"/>
    <dgm:cxn modelId="{64F95B31-E4C5-A343-8D94-EC434BDE98D9}" type="presOf" srcId="{A8A58180-1453-5D41-958C-A364631FBF26}" destId="{9AB9BA9E-A424-5649-B2E8-87BE161FBCE3}" srcOrd="0" destOrd="0" presId="urn:microsoft.com/office/officeart/2005/8/layout/cycle8"/>
    <dgm:cxn modelId="{5F689EE1-39DD-164C-9921-72FA3E63BDB7}" type="presOf" srcId="{425EC95D-BAF4-1B47-9F44-46ED8CD1A065}" destId="{930289C1-929F-264A-BFE7-83B535D6D16B}" srcOrd="0" destOrd="0" presId="urn:microsoft.com/office/officeart/2005/8/layout/cycle8"/>
    <dgm:cxn modelId="{50F799BE-A2FA-DC4D-911B-CC22E9120794}" srcId="{5264E884-2D88-664A-9EF3-42B5917CE5CB}" destId="{425EC95D-BAF4-1B47-9F44-46ED8CD1A065}" srcOrd="1" destOrd="0" parTransId="{1E5B1F28-5DC0-C148-BE0A-09CC8A14B0D9}" sibTransId="{6E0898E6-5592-644E-91D3-4E725D7EDDD0}"/>
    <dgm:cxn modelId="{5812443F-8B44-8B40-8F36-B788C1194B97}" type="presOf" srcId="{C205F268-59BD-E249-942A-4A0824540811}" destId="{7B677C2C-9F15-B44D-BB53-0570DB56052A}" srcOrd="0" destOrd="0" presId="urn:microsoft.com/office/officeart/2005/8/layout/cycle8"/>
    <dgm:cxn modelId="{9CDF8A06-E642-324E-AB82-D01360CE49F9}" srcId="{5264E884-2D88-664A-9EF3-42B5917CE5CB}" destId="{022D47ED-EB93-9947-964F-646E18B59355}" srcOrd="3" destOrd="0" parTransId="{E3C9A14D-E66E-BD46-B775-3FC45B25AEA9}" sibTransId="{DFE62764-4F7C-D148-A901-7C18E9878611}"/>
    <dgm:cxn modelId="{4B383173-F519-7749-9731-F68B6378ACF3}" type="presOf" srcId="{C205F268-59BD-E249-942A-4A0824540811}" destId="{72195344-619B-1345-96FF-46E901C79EBF}" srcOrd="1" destOrd="0" presId="urn:microsoft.com/office/officeart/2005/8/layout/cycle8"/>
    <dgm:cxn modelId="{C8E5B7D2-7DE5-724F-9F27-EB701FD68B4F}" type="presOf" srcId="{022D47ED-EB93-9947-964F-646E18B59355}" destId="{7635D740-1E8C-764C-A560-67BFF2E6BD98}" srcOrd="0" destOrd="0" presId="urn:microsoft.com/office/officeart/2005/8/layout/cycle8"/>
    <dgm:cxn modelId="{86A75EB5-1ADC-AB4E-94FB-1C0DF929B4CC}" type="presParOf" srcId="{73AB0E05-759C-FF48-BF4D-C970832CFDE0}" destId="{9AB9BA9E-A424-5649-B2E8-87BE161FBCE3}" srcOrd="0" destOrd="0" presId="urn:microsoft.com/office/officeart/2005/8/layout/cycle8"/>
    <dgm:cxn modelId="{8C73F82B-8F2F-DA40-9532-BCCE11AF2E0C}" type="presParOf" srcId="{73AB0E05-759C-FF48-BF4D-C970832CFDE0}" destId="{2F21E66F-5FE7-7B43-9C7D-BD321E84139C}" srcOrd="1" destOrd="0" presId="urn:microsoft.com/office/officeart/2005/8/layout/cycle8"/>
    <dgm:cxn modelId="{7E0613F4-0C7E-5745-9CBE-1EF559AEE3B6}" type="presParOf" srcId="{73AB0E05-759C-FF48-BF4D-C970832CFDE0}" destId="{BEE7629F-9828-C44F-90A3-B97AC520BB9B}" srcOrd="2" destOrd="0" presId="urn:microsoft.com/office/officeart/2005/8/layout/cycle8"/>
    <dgm:cxn modelId="{43C2FAB8-DEA8-E843-B86E-7CC4084E6F8E}" type="presParOf" srcId="{73AB0E05-759C-FF48-BF4D-C970832CFDE0}" destId="{901B51C8-9B8B-244C-B588-0F29E21FAA93}" srcOrd="3" destOrd="0" presId="urn:microsoft.com/office/officeart/2005/8/layout/cycle8"/>
    <dgm:cxn modelId="{2D636F9A-B9AD-E247-A758-FC1BC3FD923B}" type="presParOf" srcId="{73AB0E05-759C-FF48-BF4D-C970832CFDE0}" destId="{930289C1-929F-264A-BFE7-83B535D6D16B}" srcOrd="4" destOrd="0" presId="urn:microsoft.com/office/officeart/2005/8/layout/cycle8"/>
    <dgm:cxn modelId="{5D5604F2-C5C5-B742-9D2C-5758CE66F351}" type="presParOf" srcId="{73AB0E05-759C-FF48-BF4D-C970832CFDE0}" destId="{FDF9FAD1-AEB3-5343-B9F0-C52752CD6262}" srcOrd="5" destOrd="0" presId="urn:microsoft.com/office/officeart/2005/8/layout/cycle8"/>
    <dgm:cxn modelId="{006B2BA1-B992-8143-88B8-DDBC7464E982}" type="presParOf" srcId="{73AB0E05-759C-FF48-BF4D-C970832CFDE0}" destId="{E14967D4-EAEA-F142-95CE-31860A2A240F}" srcOrd="6" destOrd="0" presId="urn:microsoft.com/office/officeart/2005/8/layout/cycle8"/>
    <dgm:cxn modelId="{7DE2DD93-72FB-4745-BF76-085AE26B4CF4}" type="presParOf" srcId="{73AB0E05-759C-FF48-BF4D-C970832CFDE0}" destId="{8B87177E-ED4B-964E-B682-A28C29DEB9D0}" srcOrd="7" destOrd="0" presId="urn:microsoft.com/office/officeart/2005/8/layout/cycle8"/>
    <dgm:cxn modelId="{5A09BA6F-A77A-7643-84F1-81C372A0CA17}" type="presParOf" srcId="{73AB0E05-759C-FF48-BF4D-C970832CFDE0}" destId="{7B677C2C-9F15-B44D-BB53-0570DB56052A}" srcOrd="8" destOrd="0" presId="urn:microsoft.com/office/officeart/2005/8/layout/cycle8"/>
    <dgm:cxn modelId="{3329326E-38CA-6F4E-BE63-CEE969B208CF}" type="presParOf" srcId="{73AB0E05-759C-FF48-BF4D-C970832CFDE0}" destId="{0D3FF3C0-D20A-054E-8CAE-5D1351E4CE57}" srcOrd="9" destOrd="0" presId="urn:microsoft.com/office/officeart/2005/8/layout/cycle8"/>
    <dgm:cxn modelId="{BF8F21E0-FCB1-5F45-ACD0-304C2ACD9D5F}" type="presParOf" srcId="{73AB0E05-759C-FF48-BF4D-C970832CFDE0}" destId="{85614483-3950-E342-ADE9-53DB81AD3E0D}" srcOrd="10" destOrd="0" presId="urn:microsoft.com/office/officeart/2005/8/layout/cycle8"/>
    <dgm:cxn modelId="{7C305F5A-3DA7-B544-BB37-23B1431C86F6}" type="presParOf" srcId="{73AB0E05-759C-FF48-BF4D-C970832CFDE0}" destId="{72195344-619B-1345-96FF-46E901C79EBF}" srcOrd="11" destOrd="0" presId="urn:microsoft.com/office/officeart/2005/8/layout/cycle8"/>
    <dgm:cxn modelId="{F1844B7E-0C16-8441-8E2D-FA2391406877}" type="presParOf" srcId="{73AB0E05-759C-FF48-BF4D-C970832CFDE0}" destId="{7635D740-1E8C-764C-A560-67BFF2E6BD98}" srcOrd="12" destOrd="0" presId="urn:microsoft.com/office/officeart/2005/8/layout/cycle8"/>
    <dgm:cxn modelId="{F94E0E3C-F94A-6748-B3D9-62761D65F84C}" type="presParOf" srcId="{73AB0E05-759C-FF48-BF4D-C970832CFDE0}" destId="{7E3E769F-D1AF-E045-907E-464E51C13C48}" srcOrd="13" destOrd="0" presId="urn:microsoft.com/office/officeart/2005/8/layout/cycle8"/>
    <dgm:cxn modelId="{03728013-E0E8-A646-9516-044F349417EB}" type="presParOf" srcId="{73AB0E05-759C-FF48-BF4D-C970832CFDE0}" destId="{1CAAE064-468D-1247-A6CE-96F4D8F26004}" srcOrd="14" destOrd="0" presId="urn:microsoft.com/office/officeart/2005/8/layout/cycle8"/>
    <dgm:cxn modelId="{0BC68859-6177-DF45-BD77-01D9EE9FD029}" type="presParOf" srcId="{73AB0E05-759C-FF48-BF4D-C970832CFDE0}" destId="{835CBF12-0395-1D48-9AB9-03D02880C6D5}" srcOrd="15" destOrd="0" presId="urn:microsoft.com/office/officeart/2005/8/layout/cycle8"/>
    <dgm:cxn modelId="{C3F74BDF-01D3-3B44-9F61-635AB3582284}" type="presParOf" srcId="{73AB0E05-759C-FF48-BF4D-C970832CFDE0}" destId="{033D4A45-112F-3044-8966-FEDE8CDF52A0}" srcOrd="16" destOrd="0" presId="urn:microsoft.com/office/officeart/2005/8/layout/cycle8"/>
    <dgm:cxn modelId="{0597B1B3-24FF-B644-830E-1B4BCF87F894}" type="presParOf" srcId="{73AB0E05-759C-FF48-BF4D-C970832CFDE0}" destId="{6E1F0BFC-A3C3-2A4C-8505-89BD3CFC64B8}" srcOrd="17" destOrd="0" presId="urn:microsoft.com/office/officeart/2005/8/layout/cycle8"/>
    <dgm:cxn modelId="{6DFFD7EC-4FB0-B847-BE9F-98EA35F5A495}" type="presParOf" srcId="{73AB0E05-759C-FF48-BF4D-C970832CFDE0}" destId="{ED4BFEBB-FB07-F14D-B3D1-38C23F39FF1F}" srcOrd="18" destOrd="0" presId="urn:microsoft.com/office/officeart/2005/8/layout/cycle8"/>
    <dgm:cxn modelId="{98E0D245-D36B-2B4D-9025-9C221C8198F3}" type="presParOf" srcId="{73AB0E05-759C-FF48-BF4D-C970832CFDE0}" destId="{89A19FDF-1F8B-1B43-8708-EEBE4E502139}" srcOrd="19" destOrd="0" presId="urn:microsoft.com/office/officeart/2005/8/layout/cycle8"/>
  </dgm:cxnLst>
  <dgm:bg>
    <a:effectLst>
      <a:outerShdw blurRad="152400" dist="317500" dir="5400000" sx="90000" sy="-19000" rotWithShape="0">
        <a:prstClr val="black">
          <a:alpha val="15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9BA9E-A424-5649-B2E8-87BE161FBCE3}">
      <dsp:nvSpPr>
        <dsp:cNvPr id="0" name=""/>
        <dsp:cNvSpPr/>
      </dsp:nvSpPr>
      <dsp:spPr>
        <a:xfrm>
          <a:off x="1663985" y="1599078"/>
          <a:ext cx="14083915" cy="14083915"/>
        </a:xfrm>
        <a:prstGeom prst="pie">
          <a:avLst>
            <a:gd name="adj1" fmla="val 16200000"/>
            <a:gd name="adj2" fmla="val 0"/>
          </a:avLst>
        </a:prstGeom>
        <a:solidFill>
          <a:srgbClr val="804B8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530" tIns="303530" rIns="303530" bIns="303530" numCol="1" spcCol="1270" anchor="ctr" anchorCtr="0">
          <a:noAutofit/>
        </a:bodyPr>
        <a:lstStyle/>
        <a:p>
          <a:pPr lvl="0" algn="l" defTabSz="1062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3900" kern="1200" dirty="0" smtClean="0"/>
            <a:t>P</a:t>
          </a:r>
          <a:r>
            <a:rPr lang="en-US" altLang="ja-JP" sz="6500" kern="1200" dirty="0" smtClean="0"/>
            <a:t>LAN</a:t>
          </a:r>
          <a:endParaRPr lang="ja-JP" altLang="en-US" sz="6500" kern="1200" dirty="0"/>
        </a:p>
      </dsp:txBody>
      <dsp:txXfrm>
        <a:off x="9140196" y="4518137"/>
        <a:ext cx="5197635" cy="3856310"/>
      </dsp:txXfrm>
    </dsp:sp>
    <dsp:sp modelId="{930289C1-929F-264A-BFE7-83B535D6D16B}">
      <dsp:nvSpPr>
        <dsp:cNvPr id="0" name=""/>
        <dsp:cNvSpPr/>
      </dsp:nvSpPr>
      <dsp:spPr>
        <a:xfrm>
          <a:off x="1578815" y="1992444"/>
          <a:ext cx="14254254" cy="14254254"/>
        </a:xfrm>
        <a:prstGeom prst="pie">
          <a:avLst>
            <a:gd name="adj1" fmla="val 0"/>
            <a:gd name="adj2" fmla="val 540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530" tIns="303530" rIns="303530" bIns="303530" numCol="1" spcCol="1270" anchor="ctr" anchorCtr="0">
          <a:noAutofit/>
        </a:bodyPr>
        <a:lstStyle/>
        <a:p>
          <a:pPr lvl="0" algn="l" defTabSz="1062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3900" kern="1200" dirty="0" smtClean="0"/>
            <a:t>D</a:t>
          </a:r>
          <a:r>
            <a:rPr lang="en-US" altLang="ja-JP" sz="6500" kern="1200" dirty="0" smtClean="0"/>
            <a:t>O</a:t>
          </a:r>
          <a:endParaRPr lang="ja-JP" altLang="en-US" sz="6500" kern="1200" dirty="0"/>
        </a:p>
      </dsp:txBody>
      <dsp:txXfrm>
        <a:off x="9145449" y="9389384"/>
        <a:ext cx="5260498" cy="3902950"/>
      </dsp:txXfrm>
    </dsp:sp>
    <dsp:sp modelId="{7B677C2C-9F15-B44D-BB53-0570DB56052A}">
      <dsp:nvSpPr>
        <dsp:cNvPr id="0" name=""/>
        <dsp:cNvSpPr/>
      </dsp:nvSpPr>
      <dsp:spPr>
        <a:xfrm>
          <a:off x="1100280" y="1992444"/>
          <a:ext cx="14254254" cy="14254254"/>
        </a:xfrm>
        <a:prstGeom prst="pie">
          <a:avLst>
            <a:gd name="adj1" fmla="val 5400000"/>
            <a:gd name="adj2" fmla="val 1080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530" tIns="303530" rIns="303530" bIns="303530" numCol="1" spcCol="1270" anchor="ctr" anchorCtr="0">
          <a:noAutofit/>
        </a:bodyPr>
        <a:lstStyle/>
        <a:p>
          <a:pPr lvl="0" algn="l" defTabSz="1062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3900" kern="1200" dirty="0" smtClean="0"/>
            <a:t>C</a:t>
          </a:r>
          <a:r>
            <a:rPr lang="en-US" altLang="ja-JP" sz="6500" kern="1200" dirty="0" smtClean="0"/>
            <a:t>HECK</a:t>
          </a:r>
          <a:endParaRPr lang="ja-JP" altLang="en-US" sz="6500" kern="1200" dirty="0"/>
        </a:p>
      </dsp:txBody>
      <dsp:txXfrm>
        <a:off x="2527402" y="9389384"/>
        <a:ext cx="5260498" cy="3902950"/>
      </dsp:txXfrm>
    </dsp:sp>
    <dsp:sp modelId="{7635D740-1E8C-764C-A560-67BFF2E6BD98}">
      <dsp:nvSpPr>
        <dsp:cNvPr id="0" name=""/>
        <dsp:cNvSpPr/>
      </dsp:nvSpPr>
      <dsp:spPr>
        <a:xfrm>
          <a:off x="1100280" y="1513909"/>
          <a:ext cx="14254254" cy="14254254"/>
        </a:xfrm>
        <a:prstGeom prst="pie">
          <a:avLst>
            <a:gd name="adj1" fmla="val 10800000"/>
            <a:gd name="adj2" fmla="val 16200000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530" tIns="303530" rIns="303530" bIns="303530" numCol="1" spcCol="1270" anchor="ctr" anchorCtr="0">
          <a:noAutofit/>
        </a:bodyPr>
        <a:lstStyle/>
        <a:p>
          <a:pPr lvl="0" algn="l" defTabSz="1062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23900" kern="1200" dirty="0" smtClean="0"/>
            <a:t>A</a:t>
          </a:r>
          <a:r>
            <a:rPr lang="en-US" altLang="ja-JP" sz="6500" kern="1200" dirty="0" smtClean="0"/>
            <a:t>CT</a:t>
          </a:r>
          <a:endParaRPr lang="ja-JP" altLang="en-US" sz="6500" kern="1200" dirty="0"/>
        </a:p>
      </dsp:txBody>
      <dsp:txXfrm>
        <a:off x="2527402" y="4468272"/>
        <a:ext cx="5260498" cy="3902950"/>
      </dsp:txXfrm>
    </dsp:sp>
    <dsp:sp modelId="{033D4A45-112F-3044-8966-FEDE8CDF52A0}">
      <dsp:nvSpPr>
        <dsp:cNvPr id="0" name=""/>
        <dsp:cNvSpPr/>
      </dsp:nvSpPr>
      <dsp:spPr>
        <a:xfrm>
          <a:off x="696622" y="631715"/>
          <a:ext cx="16019066" cy="16019066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rgbClr val="D9A1D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F0BFC-A3C3-2A4C-8505-89BD3CFC64B8}">
      <dsp:nvSpPr>
        <dsp:cNvPr id="0" name=""/>
        <dsp:cNvSpPr/>
      </dsp:nvSpPr>
      <dsp:spPr>
        <a:xfrm>
          <a:off x="696409" y="1110038"/>
          <a:ext cx="16019066" cy="16019066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BFEBB-FB07-F14D-B3D1-38C23F39FF1F}">
      <dsp:nvSpPr>
        <dsp:cNvPr id="0" name=""/>
        <dsp:cNvSpPr/>
      </dsp:nvSpPr>
      <dsp:spPr>
        <a:xfrm>
          <a:off x="217873" y="1110038"/>
          <a:ext cx="16019066" cy="16019066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19FDF-1F8B-1B43-8708-EEBE4E502139}">
      <dsp:nvSpPr>
        <dsp:cNvPr id="0" name=""/>
        <dsp:cNvSpPr/>
      </dsp:nvSpPr>
      <dsp:spPr>
        <a:xfrm>
          <a:off x="217873" y="631502"/>
          <a:ext cx="16019066" cy="16019066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277938"/>
            <a:ext cx="24479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8"/>
          </a:xfrm>
          <a:prstGeom prst="rect">
            <a:avLst/>
          </a:prstGeom>
        </p:spPr>
        <p:txBody>
          <a:bodyPr vert="horz" lIns="94814" tIns="47407" rIns="94814" bIns="474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7739" cy="51350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093" y="9721108"/>
            <a:ext cx="3077739" cy="51350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4" y="4990878"/>
            <a:ext cx="18362295" cy="10617082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41" y="16017401"/>
            <a:ext cx="16202023" cy="7362776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4" y="1623628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8" y="1623628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9" y="7602806"/>
            <a:ext cx="18632328" cy="12685437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9" y="20408243"/>
            <a:ext cx="18632328" cy="6670969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92" y="8118116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72" y="8118116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1" y="1623629"/>
            <a:ext cx="18632328" cy="58944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3" y="7475730"/>
            <a:ext cx="9138953" cy="3663741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3" y="11139465"/>
            <a:ext cx="9138953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8" y="7475730"/>
            <a:ext cx="9183962" cy="3663741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8" y="11139465"/>
            <a:ext cx="9183962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1" y="4390848"/>
            <a:ext cx="10936368" cy="21671837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6"/>
            <a:ext cx="6967432" cy="16949213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1" y="4390848"/>
            <a:ext cx="10936368" cy="21671837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6"/>
            <a:ext cx="6967432" cy="16949213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7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6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9" y="28265168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8"/>
            <a:ext cx="7290913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8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495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0" y="0"/>
            <a:ext cx="21602700" cy="30495875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623268" y="5691152"/>
            <a:ext cx="20356164" cy="24081570"/>
          </a:xfrm>
          <a:prstGeom prst="roundRect">
            <a:avLst>
              <a:gd name="adj" fmla="val 5477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292810" y="28865765"/>
            <a:ext cx="4288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rgbClr val="203864"/>
                </a:solidFill>
              </a:rPr>
              <a:t> </a:t>
            </a:r>
            <a:r>
              <a:rPr lang="ja-JP" altLang="en-US" sz="4400" dirty="0" smtClean="0">
                <a:solidFill>
                  <a:srgbClr val="203864"/>
                </a:solidFill>
              </a:rPr>
              <a:t>         </a:t>
            </a:r>
            <a:r>
              <a:rPr kumimoji="1" lang="ja-JP" altLang="en-US" sz="4400" dirty="0" smtClean="0">
                <a:solidFill>
                  <a:srgbClr val="203864"/>
                </a:solidFill>
              </a:rPr>
              <a:t>職場委員会</a:t>
            </a:r>
            <a:endParaRPr kumimoji="1" lang="ja-JP" altLang="en-US" sz="4400" dirty="0">
              <a:solidFill>
                <a:srgbClr val="203864"/>
              </a:solidFill>
            </a:endParaRPr>
          </a:p>
        </p:txBody>
      </p:sp>
      <p:graphicFrame>
        <p:nvGraphicFramePr>
          <p:cNvPr id="19" name="図表 18"/>
          <p:cNvGraphicFramePr/>
          <p:nvPr>
            <p:extLst>
              <p:ext uri="{D42A27DB-BD31-4B8C-83A1-F6EECF244321}">
                <p14:modId xmlns:p14="http://schemas.microsoft.com/office/powerpoint/2010/main" val="231335617"/>
              </p:ext>
            </p:extLst>
          </p:nvPr>
        </p:nvGraphicFramePr>
        <p:xfrm>
          <a:off x="2475432" y="8183971"/>
          <a:ext cx="16969350" cy="17796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テキスト ボックス 20"/>
          <p:cNvSpPr txBox="1"/>
          <p:nvPr/>
        </p:nvSpPr>
        <p:spPr>
          <a:xfrm>
            <a:off x="13735411" y="13122574"/>
            <a:ext cx="3878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計画</a:t>
            </a:r>
            <a:endParaRPr kumimoji="1" lang="ja-JP" alt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735411" y="18061178"/>
            <a:ext cx="3878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実行</a:t>
            </a:r>
            <a:endParaRPr kumimoji="1" lang="ja-JP" altLang="en-US" sz="11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102899" y="13122574"/>
            <a:ext cx="3878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改善</a:t>
            </a:r>
            <a:endParaRPr kumimoji="1" lang="ja-JP" altLang="en-US" sz="11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102899" y="18061178"/>
            <a:ext cx="38789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評価</a:t>
            </a:r>
            <a:endParaRPr kumimoji="1" lang="ja-JP" altLang="en-US" sz="11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14111727" y="6772941"/>
            <a:ext cx="6209159" cy="3104265"/>
          </a:xfrm>
          <a:prstGeom prst="wedgeRoundRectCallout">
            <a:avLst>
              <a:gd name="adj1" fmla="val -51894"/>
              <a:gd name="adj2" fmla="val 141288"/>
              <a:gd name="adj3" fmla="val 16667"/>
            </a:avLst>
          </a:prstGeom>
          <a:solidFill>
            <a:schemeClr val="bg1"/>
          </a:solidFill>
          <a:ln>
            <a:solidFill>
              <a:srgbClr val="804B8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rgbClr val="203864"/>
                </a:solidFill>
              </a:rPr>
              <a:t>従来の実績や将来の予測などを元にして、業務計画を作成する。</a:t>
            </a:r>
            <a:endParaRPr kumimoji="1" lang="ja-JP" altLang="en-US" sz="4800" dirty="0">
              <a:solidFill>
                <a:srgbClr val="203864"/>
              </a:solidFill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1364133" y="6772941"/>
            <a:ext cx="6209159" cy="3104265"/>
          </a:xfrm>
          <a:prstGeom prst="wedgeRoundRectCallout">
            <a:avLst>
              <a:gd name="adj1" fmla="val 56439"/>
              <a:gd name="adj2" fmla="val 145833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rgbClr val="203864"/>
                </a:solidFill>
              </a:rPr>
              <a:t>実施が計画に沿っていない部分を調べて処置する。</a:t>
            </a:r>
            <a:endParaRPr kumimoji="1" lang="ja-JP" altLang="en-US" sz="4800" dirty="0">
              <a:solidFill>
                <a:srgbClr val="203864"/>
              </a:solidFill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14111727" y="24457844"/>
            <a:ext cx="6209159" cy="3104265"/>
          </a:xfrm>
          <a:prstGeom prst="wedgeRoundRectCallout">
            <a:avLst>
              <a:gd name="adj1" fmla="val -53409"/>
              <a:gd name="adj2" fmla="val -126894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rgbClr val="203864"/>
                </a:solidFill>
              </a:rPr>
              <a:t>計画に沿って業務を行う</a:t>
            </a:r>
            <a:r>
              <a:rPr lang="ja-JP" altLang="en-US" sz="4800" dirty="0" smtClean="0">
                <a:solidFill>
                  <a:srgbClr val="203864"/>
                </a:solidFill>
              </a:rPr>
              <a:t>。</a:t>
            </a:r>
            <a:endParaRPr kumimoji="1" lang="en-US" altLang="ja-JP" sz="4800" dirty="0" smtClean="0">
              <a:solidFill>
                <a:srgbClr val="203864"/>
              </a:solidFill>
            </a:endParaRPr>
          </a:p>
        </p:txBody>
      </p:sp>
      <p:sp>
        <p:nvSpPr>
          <p:cNvPr id="29" name="角丸四角形吹き出し 28"/>
          <p:cNvSpPr/>
          <p:nvPr/>
        </p:nvSpPr>
        <p:spPr>
          <a:xfrm>
            <a:off x="1364133" y="24457844"/>
            <a:ext cx="6209159" cy="3104265"/>
          </a:xfrm>
          <a:prstGeom prst="wedgeRoundRectCallout">
            <a:avLst>
              <a:gd name="adj1" fmla="val 56439"/>
              <a:gd name="adj2" fmla="val -128409"/>
              <a:gd name="adj3" fmla="val 16667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rgbClr val="203864"/>
                </a:solidFill>
              </a:rPr>
              <a:t>業務の実施が計画に沿っているかどうか確認する。</a:t>
            </a:r>
            <a:endParaRPr kumimoji="1" lang="ja-JP" altLang="en-US" sz="4800" dirty="0">
              <a:solidFill>
                <a:srgbClr val="203864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8546" y="1269927"/>
            <a:ext cx="2050904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500" dirty="0" smtClean="0">
                <a:solidFill>
                  <a:srgbClr val="203864"/>
                </a:solidFill>
                <a:latin typeface="HGｺﾞｼｯｸE"/>
                <a:ea typeface="HGｺﾞｼｯｸE"/>
                <a:cs typeface="HGｺﾞｼｯｸE"/>
              </a:rPr>
              <a:t>ＰＤＣＡサイクルを意識して</a:t>
            </a:r>
          </a:p>
          <a:p>
            <a:pPr algn="ctr"/>
            <a:r>
              <a:rPr kumimoji="1" lang="ja-JP" altLang="en-US" sz="11500" dirty="0" smtClean="0">
                <a:solidFill>
                  <a:srgbClr val="203864"/>
                </a:solidFill>
                <a:latin typeface="HGｺﾞｼｯｸE"/>
                <a:ea typeface="HGｺﾞｼｯｸE"/>
                <a:cs typeface="HGｺﾞｼｯｸE"/>
              </a:rPr>
              <a:t>生産性を向上させましょう！</a:t>
            </a:r>
            <a:endParaRPr kumimoji="1" lang="en-US" altLang="ja-JP" sz="11500" dirty="0" smtClean="0">
              <a:solidFill>
                <a:srgbClr val="203864"/>
              </a:solidFill>
              <a:latin typeface="HGｺﾞｼｯｸE"/>
              <a:ea typeface="HGｺﾞｼｯｸE"/>
              <a:cs typeface="HGｺﾞｼｯｸE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180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2014-07-30T00:29:23Z</dcterms:created>
  <dcterms:modified xsi:type="dcterms:W3CDTF">2014-07-30T00:29:29Z</dcterms:modified>
</cp:coreProperties>
</file>