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21602700" cy="30495875"/>
  <p:notesSz cx="7102475" cy="10234613"/>
  <p:defaultTextStyle>
    <a:defPPr>
      <a:defRPr lang="ja-JP"/>
    </a:defPPr>
    <a:lvl1pPr marL="0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0A336"/>
    <a:srgbClr val="D9A1D1"/>
    <a:srgbClr val="CC76D9"/>
    <a:srgbClr val="804B87"/>
    <a:srgbClr val="EFB5C5"/>
    <a:srgbClr val="EE0000"/>
    <a:srgbClr val="CC3300"/>
    <a:srgbClr val="F0F4FA"/>
    <a:srgbClr val="E8EEF8"/>
    <a:srgbClr val="20386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7" d="100"/>
          <a:sy n="17" d="100"/>
        </p:scale>
        <p:origin x="-2208" y="-18"/>
      </p:cViewPr>
      <p:guideLst>
        <p:guide orient="horz" pos="9605"/>
        <p:guide pos="680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264E884-2D88-664A-9EF3-42B5917CE5CB}" type="doc">
      <dgm:prSet loTypeId="urn:microsoft.com/office/officeart/2005/8/layout/cycle8" loCatId="" qsTypeId="urn:microsoft.com/office/officeart/2005/8/quickstyle/simple1" qsCatId="simple" csTypeId="urn:microsoft.com/office/officeart/2005/8/colors/accent1_2" csCatId="accent1" phldr="1"/>
      <dgm:spPr/>
    </dgm:pt>
    <dgm:pt modelId="{A8A58180-1453-5D41-958C-A364631FBF26}">
      <dgm:prSet phldrT="[テキスト]" custT="1"/>
      <dgm:spPr>
        <a:solidFill>
          <a:srgbClr val="804B87"/>
        </a:solidFill>
      </dgm:spPr>
      <dgm:t>
        <a:bodyPr/>
        <a:lstStyle/>
        <a:p>
          <a:pPr algn="l"/>
          <a:r>
            <a:rPr lang="en-US" altLang="ja-JP" sz="23900" dirty="0" smtClean="0"/>
            <a:t>P</a:t>
          </a:r>
          <a:r>
            <a:rPr lang="en-US" altLang="ja-JP" sz="6500" dirty="0" smtClean="0"/>
            <a:t>LAN</a:t>
          </a:r>
          <a:endParaRPr lang="ja-JP" altLang="en-US" sz="6500" dirty="0"/>
        </a:p>
      </dgm:t>
    </dgm:pt>
    <dgm:pt modelId="{F87BEBD1-32B2-6B43-80C8-9CEEC7B8EB65}" type="parTrans" cxnId="{591E6068-2588-184D-8FE9-5DEC6E52794C}">
      <dgm:prSet/>
      <dgm:spPr/>
      <dgm:t>
        <a:bodyPr/>
        <a:lstStyle/>
        <a:p>
          <a:endParaRPr lang="ja-JP" altLang="en-US"/>
        </a:p>
      </dgm:t>
    </dgm:pt>
    <dgm:pt modelId="{93AAD95A-DE95-5543-8993-76C907C20895}" type="sibTrans" cxnId="{591E6068-2588-184D-8FE9-5DEC6E52794C}">
      <dgm:prSet/>
      <dgm:spPr/>
      <dgm:t>
        <a:bodyPr/>
        <a:lstStyle/>
        <a:p>
          <a:endParaRPr lang="ja-JP" altLang="en-US"/>
        </a:p>
      </dgm:t>
    </dgm:pt>
    <dgm:pt modelId="{425EC95D-BAF4-1B47-9F44-46ED8CD1A065}">
      <dgm:prSet phldrT="[テキスト]" custT="1"/>
      <dgm:spPr>
        <a:solidFill>
          <a:schemeClr val="accent2"/>
        </a:solidFill>
      </dgm:spPr>
      <dgm:t>
        <a:bodyPr/>
        <a:lstStyle/>
        <a:p>
          <a:pPr algn="l"/>
          <a:r>
            <a:rPr lang="en-US" altLang="ja-JP" sz="23900" dirty="0" smtClean="0"/>
            <a:t>D</a:t>
          </a:r>
          <a:r>
            <a:rPr lang="en-US" altLang="ja-JP" sz="6500" dirty="0" smtClean="0"/>
            <a:t>O</a:t>
          </a:r>
          <a:endParaRPr lang="ja-JP" altLang="en-US" sz="6500" dirty="0"/>
        </a:p>
      </dgm:t>
    </dgm:pt>
    <dgm:pt modelId="{1E5B1F28-5DC0-C148-BE0A-09CC8A14B0D9}" type="parTrans" cxnId="{50F799BE-A2FA-DC4D-911B-CC22E9120794}">
      <dgm:prSet/>
      <dgm:spPr/>
      <dgm:t>
        <a:bodyPr/>
        <a:lstStyle/>
        <a:p>
          <a:endParaRPr lang="ja-JP" altLang="en-US"/>
        </a:p>
      </dgm:t>
    </dgm:pt>
    <dgm:pt modelId="{6E0898E6-5592-644E-91D3-4E725D7EDDD0}" type="sibTrans" cxnId="{50F799BE-A2FA-DC4D-911B-CC22E9120794}">
      <dgm:prSet/>
      <dgm:spPr/>
      <dgm:t>
        <a:bodyPr/>
        <a:lstStyle/>
        <a:p>
          <a:endParaRPr lang="ja-JP" altLang="en-US"/>
        </a:p>
      </dgm:t>
    </dgm:pt>
    <dgm:pt modelId="{C205F268-59BD-E249-942A-4A0824540811}">
      <dgm:prSet phldrT="[テキスト]" custT="1"/>
      <dgm:spPr>
        <a:solidFill>
          <a:schemeClr val="accent6"/>
        </a:solidFill>
      </dgm:spPr>
      <dgm:t>
        <a:bodyPr anchor="ctr"/>
        <a:lstStyle/>
        <a:p>
          <a:pPr algn="l"/>
          <a:r>
            <a:rPr lang="en-US" altLang="ja-JP" sz="23900" dirty="0" smtClean="0"/>
            <a:t>C</a:t>
          </a:r>
          <a:r>
            <a:rPr lang="en-US" altLang="ja-JP" sz="6500" dirty="0" smtClean="0"/>
            <a:t>HECK</a:t>
          </a:r>
          <a:endParaRPr lang="ja-JP" altLang="en-US" sz="6500" dirty="0"/>
        </a:p>
      </dgm:t>
    </dgm:pt>
    <dgm:pt modelId="{2972C7A5-73EF-304C-A28B-BCEE8D325459}" type="parTrans" cxnId="{07D9D36B-0F03-934B-A8F4-45928E3D6426}">
      <dgm:prSet/>
      <dgm:spPr/>
      <dgm:t>
        <a:bodyPr/>
        <a:lstStyle/>
        <a:p>
          <a:endParaRPr lang="ja-JP" altLang="en-US"/>
        </a:p>
      </dgm:t>
    </dgm:pt>
    <dgm:pt modelId="{6A482CEA-1EB4-0249-89D6-08F57AD8CC98}" type="sibTrans" cxnId="{07D9D36B-0F03-934B-A8F4-45928E3D6426}">
      <dgm:prSet/>
      <dgm:spPr/>
      <dgm:t>
        <a:bodyPr/>
        <a:lstStyle/>
        <a:p>
          <a:endParaRPr lang="ja-JP" altLang="en-US"/>
        </a:p>
      </dgm:t>
    </dgm:pt>
    <dgm:pt modelId="{022D47ED-EB93-9947-964F-646E18B59355}">
      <dgm:prSet phldrT="[テキスト]" custT="1"/>
      <dgm:spPr>
        <a:solidFill>
          <a:schemeClr val="accent5"/>
        </a:solidFill>
      </dgm:spPr>
      <dgm:t>
        <a:bodyPr/>
        <a:lstStyle/>
        <a:p>
          <a:pPr algn="l"/>
          <a:r>
            <a:rPr lang="en-US" altLang="ja-JP" sz="23900" dirty="0" smtClean="0"/>
            <a:t>A</a:t>
          </a:r>
          <a:r>
            <a:rPr lang="en-US" altLang="ja-JP" sz="6500" dirty="0" smtClean="0"/>
            <a:t>CT</a:t>
          </a:r>
          <a:endParaRPr lang="ja-JP" altLang="en-US" sz="6500" dirty="0"/>
        </a:p>
      </dgm:t>
    </dgm:pt>
    <dgm:pt modelId="{E3C9A14D-E66E-BD46-B775-3FC45B25AEA9}" type="parTrans" cxnId="{9CDF8A06-E642-324E-AB82-D01360CE49F9}">
      <dgm:prSet/>
      <dgm:spPr/>
      <dgm:t>
        <a:bodyPr/>
        <a:lstStyle/>
        <a:p>
          <a:endParaRPr lang="ja-JP" altLang="en-US"/>
        </a:p>
      </dgm:t>
    </dgm:pt>
    <dgm:pt modelId="{DFE62764-4F7C-D148-A901-7C18E9878611}" type="sibTrans" cxnId="{9CDF8A06-E642-324E-AB82-D01360CE49F9}">
      <dgm:prSet/>
      <dgm:spPr/>
      <dgm:t>
        <a:bodyPr/>
        <a:lstStyle/>
        <a:p>
          <a:endParaRPr lang="ja-JP" altLang="en-US"/>
        </a:p>
      </dgm:t>
    </dgm:pt>
    <dgm:pt modelId="{73AB0E05-759C-FF48-BF4D-C970832CFDE0}" type="pres">
      <dgm:prSet presAssocID="{5264E884-2D88-664A-9EF3-42B5917CE5CB}" presName="compositeShape" presStyleCnt="0">
        <dgm:presLayoutVars>
          <dgm:chMax val="7"/>
          <dgm:dir/>
          <dgm:resizeHandles val="exact"/>
        </dgm:presLayoutVars>
      </dgm:prSet>
      <dgm:spPr/>
    </dgm:pt>
    <dgm:pt modelId="{9AB9BA9E-A424-5649-B2E8-87BE161FBCE3}" type="pres">
      <dgm:prSet presAssocID="{5264E884-2D88-664A-9EF3-42B5917CE5CB}" presName="wedge1" presStyleLbl="node1" presStyleIdx="0" presStyleCnt="4" custScaleX="98805" custScaleY="98805"/>
      <dgm:spPr/>
      <dgm:t>
        <a:bodyPr/>
        <a:lstStyle/>
        <a:p>
          <a:endParaRPr kumimoji="1" lang="ja-JP" altLang="en-US"/>
        </a:p>
      </dgm:t>
    </dgm:pt>
    <dgm:pt modelId="{2F21E66F-5FE7-7B43-9C7D-BD321E84139C}" type="pres">
      <dgm:prSet presAssocID="{5264E884-2D88-664A-9EF3-42B5917CE5CB}" presName="dummy1a" presStyleCnt="0"/>
      <dgm:spPr/>
    </dgm:pt>
    <dgm:pt modelId="{BEE7629F-9828-C44F-90A3-B97AC520BB9B}" type="pres">
      <dgm:prSet presAssocID="{5264E884-2D88-664A-9EF3-42B5917CE5CB}" presName="dummy1b" presStyleCnt="0"/>
      <dgm:spPr/>
    </dgm:pt>
    <dgm:pt modelId="{901B51C8-9B8B-244C-B588-0F29E21FAA93}" type="pres">
      <dgm:prSet presAssocID="{5264E884-2D88-664A-9EF3-42B5917CE5CB}" presName="wedge1Tx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30289C1-929F-264A-BFE7-83B535D6D16B}" type="pres">
      <dgm:prSet presAssocID="{5264E884-2D88-664A-9EF3-42B5917CE5CB}" presName="wedge2" presStyleLbl="node1" presStyleIdx="1" presStyleCnt="4"/>
      <dgm:spPr/>
      <dgm:t>
        <a:bodyPr/>
        <a:lstStyle/>
        <a:p>
          <a:endParaRPr kumimoji="1" lang="ja-JP" altLang="en-US"/>
        </a:p>
      </dgm:t>
    </dgm:pt>
    <dgm:pt modelId="{FDF9FAD1-AEB3-5343-B9F0-C52752CD6262}" type="pres">
      <dgm:prSet presAssocID="{5264E884-2D88-664A-9EF3-42B5917CE5CB}" presName="dummy2a" presStyleCnt="0"/>
      <dgm:spPr/>
    </dgm:pt>
    <dgm:pt modelId="{E14967D4-EAEA-F142-95CE-31860A2A240F}" type="pres">
      <dgm:prSet presAssocID="{5264E884-2D88-664A-9EF3-42B5917CE5CB}" presName="dummy2b" presStyleCnt="0"/>
      <dgm:spPr/>
    </dgm:pt>
    <dgm:pt modelId="{8B87177E-ED4B-964E-B682-A28C29DEB9D0}" type="pres">
      <dgm:prSet presAssocID="{5264E884-2D88-664A-9EF3-42B5917CE5CB}" presName="wedge2Tx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B677C2C-9F15-B44D-BB53-0570DB56052A}" type="pres">
      <dgm:prSet presAssocID="{5264E884-2D88-664A-9EF3-42B5917CE5CB}" presName="wedge3" presStyleLbl="node1" presStyleIdx="2" presStyleCnt="4"/>
      <dgm:spPr/>
      <dgm:t>
        <a:bodyPr/>
        <a:lstStyle/>
        <a:p>
          <a:endParaRPr kumimoji="1" lang="ja-JP" altLang="en-US"/>
        </a:p>
      </dgm:t>
    </dgm:pt>
    <dgm:pt modelId="{0D3FF3C0-D20A-054E-8CAE-5D1351E4CE57}" type="pres">
      <dgm:prSet presAssocID="{5264E884-2D88-664A-9EF3-42B5917CE5CB}" presName="dummy3a" presStyleCnt="0"/>
      <dgm:spPr/>
    </dgm:pt>
    <dgm:pt modelId="{85614483-3950-E342-ADE9-53DB81AD3E0D}" type="pres">
      <dgm:prSet presAssocID="{5264E884-2D88-664A-9EF3-42B5917CE5CB}" presName="dummy3b" presStyleCnt="0"/>
      <dgm:spPr/>
    </dgm:pt>
    <dgm:pt modelId="{72195344-619B-1345-96FF-46E901C79EBF}" type="pres">
      <dgm:prSet presAssocID="{5264E884-2D88-664A-9EF3-42B5917CE5CB}" presName="wedge3Tx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635D740-1E8C-764C-A560-67BFF2E6BD98}" type="pres">
      <dgm:prSet presAssocID="{5264E884-2D88-664A-9EF3-42B5917CE5CB}" presName="wedge4" presStyleLbl="node1" presStyleIdx="3" presStyleCnt="4"/>
      <dgm:spPr/>
      <dgm:t>
        <a:bodyPr/>
        <a:lstStyle/>
        <a:p>
          <a:endParaRPr kumimoji="1" lang="ja-JP" altLang="en-US"/>
        </a:p>
      </dgm:t>
    </dgm:pt>
    <dgm:pt modelId="{7E3E769F-D1AF-E045-907E-464E51C13C48}" type="pres">
      <dgm:prSet presAssocID="{5264E884-2D88-664A-9EF3-42B5917CE5CB}" presName="dummy4a" presStyleCnt="0"/>
      <dgm:spPr/>
    </dgm:pt>
    <dgm:pt modelId="{1CAAE064-468D-1247-A6CE-96F4D8F26004}" type="pres">
      <dgm:prSet presAssocID="{5264E884-2D88-664A-9EF3-42B5917CE5CB}" presName="dummy4b" presStyleCnt="0"/>
      <dgm:spPr/>
    </dgm:pt>
    <dgm:pt modelId="{835CBF12-0395-1D48-9AB9-03D02880C6D5}" type="pres">
      <dgm:prSet presAssocID="{5264E884-2D88-664A-9EF3-42B5917CE5CB}" presName="wedge4Tx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33D4A45-112F-3044-8966-FEDE8CDF52A0}" type="pres">
      <dgm:prSet presAssocID="{93AAD95A-DE95-5543-8993-76C907C20895}" presName="arrowWedge1" presStyleLbl="fgSibTrans2D1" presStyleIdx="0" presStyleCnt="4"/>
      <dgm:spPr>
        <a:solidFill>
          <a:srgbClr val="D9A1D1"/>
        </a:solidFill>
      </dgm:spPr>
    </dgm:pt>
    <dgm:pt modelId="{6E1F0BFC-A3C3-2A4C-8505-89BD3CFC64B8}" type="pres">
      <dgm:prSet presAssocID="{6E0898E6-5592-644E-91D3-4E725D7EDDD0}" presName="arrowWedge2" presStyleLbl="fgSibTrans2D1" presStyleIdx="1" presStyleCnt="4"/>
      <dgm:spPr>
        <a:solidFill>
          <a:schemeClr val="accent2">
            <a:lumMod val="40000"/>
            <a:lumOff val="60000"/>
          </a:schemeClr>
        </a:solidFill>
      </dgm:spPr>
    </dgm:pt>
    <dgm:pt modelId="{ED4BFEBB-FB07-F14D-B3D1-38C23F39FF1F}" type="pres">
      <dgm:prSet presAssocID="{6A482CEA-1EB4-0249-89D6-08F57AD8CC98}" presName="arrowWedge3" presStyleLbl="fgSibTrans2D1" presStyleIdx="2" presStyleCnt="4"/>
      <dgm:spPr>
        <a:solidFill>
          <a:schemeClr val="accent6">
            <a:lumMod val="40000"/>
            <a:lumOff val="60000"/>
          </a:schemeClr>
        </a:solidFill>
      </dgm:spPr>
    </dgm:pt>
    <dgm:pt modelId="{89A19FDF-1F8B-1B43-8708-EEBE4E502139}" type="pres">
      <dgm:prSet presAssocID="{DFE62764-4F7C-D148-A901-7C18E9878611}" presName="arrowWedge4" presStyleLbl="fgSibTrans2D1" presStyleIdx="3" presStyleCnt="4"/>
      <dgm:spPr>
        <a:solidFill>
          <a:schemeClr val="accent5">
            <a:lumMod val="60000"/>
            <a:lumOff val="40000"/>
          </a:schemeClr>
        </a:solidFill>
      </dgm:spPr>
    </dgm:pt>
  </dgm:ptLst>
  <dgm:cxnLst>
    <dgm:cxn modelId="{8AB287A9-A41D-C341-AA5E-1A9B31BF0DF1}" type="presOf" srcId="{022D47ED-EB93-9947-964F-646E18B59355}" destId="{835CBF12-0395-1D48-9AB9-03D02880C6D5}" srcOrd="1" destOrd="0" presId="urn:microsoft.com/office/officeart/2005/8/layout/cycle8"/>
    <dgm:cxn modelId="{B65C1EA2-69CD-8444-ACCA-2B7C2E25F9CE}" type="presOf" srcId="{A8A58180-1453-5D41-958C-A364631FBF26}" destId="{901B51C8-9B8B-244C-B588-0F29E21FAA93}" srcOrd="1" destOrd="0" presId="urn:microsoft.com/office/officeart/2005/8/layout/cycle8"/>
    <dgm:cxn modelId="{591E6068-2588-184D-8FE9-5DEC6E52794C}" srcId="{5264E884-2D88-664A-9EF3-42B5917CE5CB}" destId="{A8A58180-1453-5D41-958C-A364631FBF26}" srcOrd="0" destOrd="0" parTransId="{F87BEBD1-32B2-6B43-80C8-9CEEC7B8EB65}" sibTransId="{93AAD95A-DE95-5543-8993-76C907C20895}"/>
    <dgm:cxn modelId="{ACA5B10A-A44C-6448-A090-5DDFD264CDC0}" type="presOf" srcId="{425EC95D-BAF4-1B47-9F44-46ED8CD1A065}" destId="{8B87177E-ED4B-964E-B682-A28C29DEB9D0}" srcOrd="1" destOrd="0" presId="urn:microsoft.com/office/officeart/2005/8/layout/cycle8"/>
    <dgm:cxn modelId="{A2431E84-90D0-3F42-B1FF-87D68A9BE326}" type="presOf" srcId="{5264E884-2D88-664A-9EF3-42B5917CE5CB}" destId="{73AB0E05-759C-FF48-BF4D-C970832CFDE0}" srcOrd="0" destOrd="0" presId="urn:microsoft.com/office/officeart/2005/8/layout/cycle8"/>
    <dgm:cxn modelId="{07D9D36B-0F03-934B-A8F4-45928E3D6426}" srcId="{5264E884-2D88-664A-9EF3-42B5917CE5CB}" destId="{C205F268-59BD-E249-942A-4A0824540811}" srcOrd="2" destOrd="0" parTransId="{2972C7A5-73EF-304C-A28B-BCEE8D325459}" sibTransId="{6A482CEA-1EB4-0249-89D6-08F57AD8CC98}"/>
    <dgm:cxn modelId="{64F95B31-E4C5-A343-8D94-EC434BDE98D9}" type="presOf" srcId="{A8A58180-1453-5D41-958C-A364631FBF26}" destId="{9AB9BA9E-A424-5649-B2E8-87BE161FBCE3}" srcOrd="0" destOrd="0" presId="urn:microsoft.com/office/officeart/2005/8/layout/cycle8"/>
    <dgm:cxn modelId="{5F689EE1-39DD-164C-9921-72FA3E63BDB7}" type="presOf" srcId="{425EC95D-BAF4-1B47-9F44-46ED8CD1A065}" destId="{930289C1-929F-264A-BFE7-83B535D6D16B}" srcOrd="0" destOrd="0" presId="urn:microsoft.com/office/officeart/2005/8/layout/cycle8"/>
    <dgm:cxn modelId="{50F799BE-A2FA-DC4D-911B-CC22E9120794}" srcId="{5264E884-2D88-664A-9EF3-42B5917CE5CB}" destId="{425EC95D-BAF4-1B47-9F44-46ED8CD1A065}" srcOrd="1" destOrd="0" parTransId="{1E5B1F28-5DC0-C148-BE0A-09CC8A14B0D9}" sibTransId="{6E0898E6-5592-644E-91D3-4E725D7EDDD0}"/>
    <dgm:cxn modelId="{5812443F-8B44-8B40-8F36-B788C1194B97}" type="presOf" srcId="{C205F268-59BD-E249-942A-4A0824540811}" destId="{7B677C2C-9F15-B44D-BB53-0570DB56052A}" srcOrd="0" destOrd="0" presId="urn:microsoft.com/office/officeart/2005/8/layout/cycle8"/>
    <dgm:cxn modelId="{9CDF8A06-E642-324E-AB82-D01360CE49F9}" srcId="{5264E884-2D88-664A-9EF3-42B5917CE5CB}" destId="{022D47ED-EB93-9947-964F-646E18B59355}" srcOrd="3" destOrd="0" parTransId="{E3C9A14D-E66E-BD46-B775-3FC45B25AEA9}" sibTransId="{DFE62764-4F7C-D148-A901-7C18E9878611}"/>
    <dgm:cxn modelId="{4B383173-F519-7749-9731-F68B6378ACF3}" type="presOf" srcId="{C205F268-59BD-E249-942A-4A0824540811}" destId="{72195344-619B-1345-96FF-46E901C79EBF}" srcOrd="1" destOrd="0" presId="urn:microsoft.com/office/officeart/2005/8/layout/cycle8"/>
    <dgm:cxn modelId="{C8E5B7D2-7DE5-724F-9F27-EB701FD68B4F}" type="presOf" srcId="{022D47ED-EB93-9947-964F-646E18B59355}" destId="{7635D740-1E8C-764C-A560-67BFF2E6BD98}" srcOrd="0" destOrd="0" presId="urn:microsoft.com/office/officeart/2005/8/layout/cycle8"/>
    <dgm:cxn modelId="{86A75EB5-1ADC-AB4E-94FB-1C0DF929B4CC}" type="presParOf" srcId="{73AB0E05-759C-FF48-BF4D-C970832CFDE0}" destId="{9AB9BA9E-A424-5649-B2E8-87BE161FBCE3}" srcOrd="0" destOrd="0" presId="urn:microsoft.com/office/officeart/2005/8/layout/cycle8"/>
    <dgm:cxn modelId="{8C73F82B-8F2F-DA40-9532-BCCE11AF2E0C}" type="presParOf" srcId="{73AB0E05-759C-FF48-BF4D-C970832CFDE0}" destId="{2F21E66F-5FE7-7B43-9C7D-BD321E84139C}" srcOrd="1" destOrd="0" presId="urn:microsoft.com/office/officeart/2005/8/layout/cycle8"/>
    <dgm:cxn modelId="{7E0613F4-0C7E-5745-9CBE-1EF559AEE3B6}" type="presParOf" srcId="{73AB0E05-759C-FF48-BF4D-C970832CFDE0}" destId="{BEE7629F-9828-C44F-90A3-B97AC520BB9B}" srcOrd="2" destOrd="0" presId="urn:microsoft.com/office/officeart/2005/8/layout/cycle8"/>
    <dgm:cxn modelId="{43C2FAB8-DEA8-E843-B86E-7CC4084E6F8E}" type="presParOf" srcId="{73AB0E05-759C-FF48-BF4D-C970832CFDE0}" destId="{901B51C8-9B8B-244C-B588-0F29E21FAA93}" srcOrd="3" destOrd="0" presId="urn:microsoft.com/office/officeart/2005/8/layout/cycle8"/>
    <dgm:cxn modelId="{2D636F9A-B9AD-E247-A758-FC1BC3FD923B}" type="presParOf" srcId="{73AB0E05-759C-FF48-BF4D-C970832CFDE0}" destId="{930289C1-929F-264A-BFE7-83B535D6D16B}" srcOrd="4" destOrd="0" presId="urn:microsoft.com/office/officeart/2005/8/layout/cycle8"/>
    <dgm:cxn modelId="{5D5604F2-C5C5-B742-9D2C-5758CE66F351}" type="presParOf" srcId="{73AB0E05-759C-FF48-BF4D-C970832CFDE0}" destId="{FDF9FAD1-AEB3-5343-B9F0-C52752CD6262}" srcOrd="5" destOrd="0" presId="urn:microsoft.com/office/officeart/2005/8/layout/cycle8"/>
    <dgm:cxn modelId="{006B2BA1-B992-8143-88B8-DDBC7464E982}" type="presParOf" srcId="{73AB0E05-759C-FF48-BF4D-C970832CFDE0}" destId="{E14967D4-EAEA-F142-95CE-31860A2A240F}" srcOrd="6" destOrd="0" presId="urn:microsoft.com/office/officeart/2005/8/layout/cycle8"/>
    <dgm:cxn modelId="{7DE2DD93-72FB-4745-BF76-085AE26B4CF4}" type="presParOf" srcId="{73AB0E05-759C-FF48-BF4D-C970832CFDE0}" destId="{8B87177E-ED4B-964E-B682-A28C29DEB9D0}" srcOrd="7" destOrd="0" presId="urn:microsoft.com/office/officeart/2005/8/layout/cycle8"/>
    <dgm:cxn modelId="{5A09BA6F-A77A-7643-84F1-81C372A0CA17}" type="presParOf" srcId="{73AB0E05-759C-FF48-BF4D-C970832CFDE0}" destId="{7B677C2C-9F15-B44D-BB53-0570DB56052A}" srcOrd="8" destOrd="0" presId="urn:microsoft.com/office/officeart/2005/8/layout/cycle8"/>
    <dgm:cxn modelId="{3329326E-38CA-6F4E-BE63-CEE969B208CF}" type="presParOf" srcId="{73AB0E05-759C-FF48-BF4D-C970832CFDE0}" destId="{0D3FF3C0-D20A-054E-8CAE-5D1351E4CE57}" srcOrd="9" destOrd="0" presId="urn:microsoft.com/office/officeart/2005/8/layout/cycle8"/>
    <dgm:cxn modelId="{BF8F21E0-FCB1-5F45-ACD0-304C2ACD9D5F}" type="presParOf" srcId="{73AB0E05-759C-FF48-BF4D-C970832CFDE0}" destId="{85614483-3950-E342-ADE9-53DB81AD3E0D}" srcOrd="10" destOrd="0" presId="urn:microsoft.com/office/officeart/2005/8/layout/cycle8"/>
    <dgm:cxn modelId="{7C305F5A-3DA7-B544-BB37-23B1431C86F6}" type="presParOf" srcId="{73AB0E05-759C-FF48-BF4D-C970832CFDE0}" destId="{72195344-619B-1345-96FF-46E901C79EBF}" srcOrd="11" destOrd="0" presId="urn:microsoft.com/office/officeart/2005/8/layout/cycle8"/>
    <dgm:cxn modelId="{F1844B7E-0C16-8441-8E2D-FA2391406877}" type="presParOf" srcId="{73AB0E05-759C-FF48-BF4D-C970832CFDE0}" destId="{7635D740-1E8C-764C-A560-67BFF2E6BD98}" srcOrd="12" destOrd="0" presId="urn:microsoft.com/office/officeart/2005/8/layout/cycle8"/>
    <dgm:cxn modelId="{F94E0E3C-F94A-6748-B3D9-62761D65F84C}" type="presParOf" srcId="{73AB0E05-759C-FF48-BF4D-C970832CFDE0}" destId="{7E3E769F-D1AF-E045-907E-464E51C13C48}" srcOrd="13" destOrd="0" presId="urn:microsoft.com/office/officeart/2005/8/layout/cycle8"/>
    <dgm:cxn modelId="{03728013-E0E8-A646-9516-044F349417EB}" type="presParOf" srcId="{73AB0E05-759C-FF48-BF4D-C970832CFDE0}" destId="{1CAAE064-468D-1247-A6CE-96F4D8F26004}" srcOrd="14" destOrd="0" presId="urn:microsoft.com/office/officeart/2005/8/layout/cycle8"/>
    <dgm:cxn modelId="{0BC68859-6177-DF45-BD77-01D9EE9FD029}" type="presParOf" srcId="{73AB0E05-759C-FF48-BF4D-C970832CFDE0}" destId="{835CBF12-0395-1D48-9AB9-03D02880C6D5}" srcOrd="15" destOrd="0" presId="urn:microsoft.com/office/officeart/2005/8/layout/cycle8"/>
    <dgm:cxn modelId="{C3F74BDF-01D3-3B44-9F61-635AB3582284}" type="presParOf" srcId="{73AB0E05-759C-FF48-BF4D-C970832CFDE0}" destId="{033D4A45-112F-3044-8966-FEDE8CDF52A0}" srcOrd="16" destOrd="0" presId="urn:microsoft.com/office/officeart/2005/8/layout/cycle8"/>
    <dgm:cxn modelId="{0597B1B3-24FF-B644-830E-1B4BCF87F894}" type="presParOf" srcId="{73AB0E05-759C-FF48-BF4D-C970832CFDE0}" destId="{6E1F0BFC-A3C3-2A4C-8505-89BD3CFC64B8}" srcOrd="17" destOrd="0" presId="urn:microsoft.com/office/officeart/2005/8/layout/cycle8"/>
    <dgm:cxn modelId="{6DFFD7EC-4FB0-B847-BE9F-98EA35F5A495}" type="presParOf" srcId="{73AB0E05-759C-FF48-BF4D-C970832CFDE0}" destId="{ED4BFEBB-FB07-F14D-B3D1-38C23F39FF1F}" srcOrd="18" destOrd="0" presId="urn:microsoft.com/office/officeart/2005/8/layout/cycle8"/>
    <dgm:cxn modelId="{98E0D245-D36B-2B4D-9025-9C221C8198F3}" type="presParOf" srcId="{73AB0E05-759C-FF48-BF4D-C970832CFDE0}" destId="{89A19FDF-1F8B-1B43-8708-EEBE4E502139}" srcOrd="19" destOrd="0" presId="urn:microsoft.com/office/officeart/2005/8/layout/cycle8"/>
  </dgm:cxnLst>
  <dgm:bg>
    <a:effectLst>
      <a:outerShdw blurRad="152400" dist="317500" dir="5400000" sx="90000" sy="-19000" rotWithShape="0">
        <a:prstClr val="black">
          <a:alpha val="15000"/>
        </a:prstClr>
      </a:outerShdw>
    </a:effectLst>
  </dgm:bg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AB9BA9E-A424-5649-B2E8-87BE161FBCE3}">
      <dsp:nvSpPr>
        <dsp:cNvPr id="0" name=""/>
        <dsp:cNvSpPr/>
      </dsp:nvSpPr>
      <dsp:spPr>
        <a:xfrm>
          <a:off x="1663985" y="1599078"/>
          <a:ext cx="14083915" cy="14083915"/>
        </a:xfrm>
        <a:prstGeom prst="pie">
          <a:avLst>
            <a:gd name="adj1" fmla="val 16200000"/>
            <a:gd name="adj2" fmla="val 0"/>
          </a:avLst>
        </a:prstGeom>
        <a:solidFill>
          <a:srgbClr val="804B87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3530" tIns="303530" rIns="303530" bIns="303530" numCol="1" spcCol="1270" anchor="ctr" anchorCtr="0">
          <a:noAutofit/>
        </a:bodyPr>
        <a:lstStyle/>
        <a:p>
          <a:pPr lvl="0" algn="l" defTabSz="10623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ja-JP" sz="23900" kern="1200" dirty="0" smtClean="0"/>
            <a:t>P</a:t>
          </a:r>
          <a:r>
            <a:rPr lang="en-US" altLang="ja-JP" sz="6500" kern="1200" dirty="0" smtClean="0"/>
            <a:t>LAN</a:t>
          </a:r>
          <a:endParaRPr lang="ja-JP" altLang="en-US" sz="6500" kern="1200" dirty="0"/>
        </a:p>
      </dsp:txBody>
      <dsp:txXfrm>
        <a:off x="9140196" y="4518137"/>
        <a:ext cx="5197635" cy="3856310"/>
      </dsp:txXfrm>
    </dsp:sp>
    <dsp:sp modelId="{930289C1-929F-264A-BFE7-83B535D6D16B}">
      <dsp:nvSpPr>
        <dsp:cNvPr id="0" name=""/>
        <dsp:cNvSpPr/>
      </dsp:nvSpPr>
      <dsp:spPr>
        <a:xfrm>
          <a:off x="1578815" y="1992444"/>
          <a:ext cx="14254254" cy="14254254"/>
        </a:xfrm>
        <a:prstGeom prst="pie">
          <a:avLst>
            <a:gd name="adj1" fmla="val 0"/>
            <a:gd name="adj2" fmla="val 5400000"/>
          </a:avLst>
        </a:prstGeom>
        <a:solidFill>
          <a:schemeClr val="accent2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3530" tIns="303530" rIns="303530" bIns="303530" numCol="1" spcCol="1270" anchor="ctr" anchorCtr="0">
          <a:noAutofit/>
        </a:bodyPr>
        <a:lstStyle/>
        <a:p>
          <a:pPr lvl="0" algn="l" defTabSz="10623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ja-JP" sz="23900" kern="1200" dirty="0" smtClean="0"/>
            <a:t>D</a:t>
          </a:r>
          <a:r>
            <a:rPr lang="en-US" altLang="ja-JP" sz="6500" kern="1200" dirty="0" smtClean="0"/>
            <a:t>O</a:t>
          </a:r>
          <a:endParaRPr lang="ja-JP" altLang="en-US" sz="6500" kern="1200" dirty="0"/>
        </a:p>
      </dsp:txBody>
      <dsp:txXfrm>
        <a:off x="9145449" y="9389384"/>
        <a:ext cx="5260498" cy="3902950"/>
      </dsp:txXfrm>
    </dsp:sp>
    <dsp:sp modelId="{7B677C2C-9F15-B44D-BB53-0570DB56052A}">
      <dsp:nvSpPr>
        <dsp:cNvPr id="0" name=""/>
        <dsp:cNvSpPr/>
      </dsp:nvSpPr>
      <dsp:spPr>
        <a:xfrm>
          <a:off x="1100280" y="1992444"/>
          <a:ext cx="14254254" cy="14254254"/>
        </a:xfrm>
        <a:prstGeom prst="pie">
          <a:avLst>
            <a:gd name="adj1" fmla="val 5400000"/>
            <a:gd name="adj2" fmla="val 10800000"/>
          </a:avLst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3530" tIns="303530" rIns="303530" bIns="303530" numCol="1" spcCol="1270" anchor="ctr" anchorCtr="0">
          <a:noAutofit/>
        </a:bodyPr>
        <a:lstStyle/>
        <a:p>
          <a:pPr lvl="0" algn="l" defTabSz="10623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ja-JP" sz="23900" kern="1200" dirty="0" smtClean="0"/>
            <a:t>C</a:t>
          </a:r>
          <a:r>
            <a:rPr lang="en-US" altLang="ja-JP" sz="6500" kern="1200" dirty="0" smtClean="0"/>
            <a:t>HECK</a:t>
          </a:r>
          <a:endParaRPr lang="ja-JP" altLang="en-US" sz="6500" kern="1200" dirty="0"/>
        </a:p>
      </dsp:txBody>
      <dsp:txXfrm>
        <a:off x="2527402" y="9389384"/>
        <a:ext cx="5260498" cy="3902950"/>
      </dsp:txXfrm>
    </dsp:sp>
    <dsp:sp modelId="{7635D740-1E8C-764C-A560-67BFF2E6BD98}">
      <dsp:nvSpPr>
        <dsp:cNvPr id="0" name=""/>
        <dsp:cNvSpPr/>
      </dsp:nvSpPr>
      <dsp:spPr>
        <a:xfrm>
          <a:off x="1100280" y="1513909"/>
          <a:ext cx="14254254" cy="14254254"/>
        </a:xfrm>
        <a:prstGeom prst="pie">
          <a:avLst>
            <a:gd name="adj1" fmla="val 10800000"/>
            <a:gd name="adj2" fmla="val 16200000"/>
          </a:avLst>
        </a:prstGeom>
        <a:solidFill>
          <a:schemeClr val="accent5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3530" tIns="303530" rIns="303530" bIns="303530" numCol="1" spcCol="1270" anchor="ctr" anchorCtr="0">
          <a:noAutofit/>
        </a:bodyPr>
        <a:lstStyle/>
        <a:p>
          <a:pPr lvl="0" algn="l" defTabSz="10623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ja-JP" sz="23900" kern="1200" dirty="0" smtClean="0"/>
            <a:t>A</a:t>
          </a:r>
          <a:r>
            <a:rPr lang="en-US" altLang="ja-JP" sz="6500" kern="1200" dirty="0" smtClean="0"/>
            <a:t>CT</a:t>
          </a:r>
          <a:endParaRPr lang="ja-JP" altLang="en-US" sz="6500" kern="1200" dirty="0"/>
        </a:p>
      </dsp:txBody>
      <dsp:txXfrm>
        <a:off x="2527402" y="4468272"/>
        <a:ext cx="5260498" cy="3902950"/>
      </dsp:txXfrm>
    </dsp:sp>
    <dsp:sp modelId="{033D4A45-112F-3044-8966-FEDE8CDF52A0}">
      <dsp:nvSpPr>
        <dsp:cNvPr id="0" name=""/>
        <dsp:cNvSpPr/>
      </dsp:nvSpPr>
      <dsp:spPr>
        <a:xfrm>
          <a:off x="696622" y="631715"/>
          <a:ext cx="16019066" cy="16019066"/>
        </a:xfrm>
        <a:prstGeom prst="circularArrow">
          <a:avLst>
            <a:gd name="adj1" fmla="val 5085"/>
            <a:gd name="adj2" fmla="val 327528"/>
            <a:gd name="adj3" fmla="val 21272472"/>
            <a:gd name="adj4" fmla="val 16200000"/>
            <a:gd name="adj5" fmla="val 5932"/>
          </a:avLst>
        </a:prstGeom>
        <a:solidFill>
          <a:srgbClr val="D9A1D1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E1F0BFC-A3C3-2A4C-8505-89BD3CFC64B8}">
      <dsp:nvSpPr>
        <dsp:cNvPr id="0" name=""/>
        <dsp:cNvSpPr/>
      </dsp:nvSpPr>
      <dsp:spPr>
        <a:xfrm>
          <a:off x="696409" y="1110038"/>
          <a:ext cx="16019066" cy="16019066"/>
        </a:xfrm>
        <a:prstGeom prst="circularArrow">
          <a:avLst>
            <a:gd name="adj1" fmla="val 5085"/>
            <a:gd name="adj2" fmla="val 327528"/>
            <a:gd name="adj3" fmla="val 5072472"/>
            <a:gd name="adj4" fmla="val 0"/>
            <a:gd name="adj5" fmla="val 5932"/>
          </a:avLst>
        </a:prstGeom>
        <a:solidFill>
          <a:schemeClr val="accent2">
            <a:lumMod val="40000"/>
            <a:lumOff val="60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D4BFEBB-FB07-F14D-B3D1-38C23F39FF1F}">
      <dsp:nvSpPr>
        <dsp:cNvPr id="0" name=""/>
        <dsp:cNvSpPr/>
      </dsp:nvSpPr>
      <dsp:spPr>
        <a:xfrm>
          <a:off x="217873" y="1110038"/>
          <a:ext cx="16019066" cy="16019066"/>
        </a:xfrm>
        <a:prstGeom prst="circularArrow">
          <a:avLst>
            <a:gd name="adj1" fmla="val 5085"/>
            <a:gd name="adj2" fmla="val 327528"/>
            <a:gd name="adj3" fmla="val 10472472"/>
            <a:gd name="adj4" fmla="val 5400000"/>
            <a:gd name="adj5" fmla="val 5932"/>
          </a:avLst>
        </a:prstGeom>
        <a:solidFill>
          <a:schemeClr val="accent6">
            <a:lumMod val="40000"/>
            <a:lumOff val="60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9A19FDF-1F8B-1B43-8708-EEBE4E502139}">
      <dsp:nvSpPr>
        <dsp:cNvPr id="0" name=""/>
        <dsp:cNvSpPr/>
      </dsp:nvSpPr>
      <dsp:spPr>
        <a:xfrm>
          <a:off x="217873" y="631502"/>
          <a:ext cx="16019066" cy="16019066"/>
        </a:xfrm>
        <a:prstGeom prst="circularArrow">
          <a:avLst>
            <a:gd name="adj1" fmla="val 5085"/>
            <a:gd name="adj2" fmla="val 327528"/>
            <a:gd name="adj3" fmla="val 15872472"/>
            <a:gd name="adj4" fmla="val 10800000"/>
            <a:gd name="adj5" fmla="val 5932"/>
          </a:avLst>
        </a:prstGeom>
        <a:solidFill>
          <a:schemeClr val="accent5">
            <a:lumMod val="60000"/>
            <a:lumOff val="40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8">
  <dgm:title val=""/>
  <dgm:desc val=""/>
  <dgm:catLst>
    <dgm:cat type="cycle" pri="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clrData>
  <dgm:layoutNode name="compositeShape">
    <dgm:varLst>
      <dgm:chMax val="7"/>
      <dgm:dir/>
      <dgm:resizeHandles val="exact"/>
    </dgm:varLst>
    <dgm:alg type="composite">
      <dgm:param type="horzAlign" val="ctr"/>
      <dgm:param type="vertAlign" val="mid"/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equ" val="1">
        <dgm:constrLst>
          <dgm:constr type="l" for="ch" forName="wedge1" refType="w" fact="0.08"/>
          <dgm:constr type="t" for="ch" forName="wedge1" refType="w" fact="0.08"/>
          <dgm:constr type="w" for="ch" forName="wedge1" refType="w" fact="0.84"/>
          <dgm:constr type="h" for="ch" forName="wedge1" refType="h" fact="0.84"/>
          <dgm:constr type="l" for="ch" forName="dummy1a" refType="w" fact="0.5"/>
          <dgm:constr type="t" for="ch" forName="dummy1a" refType="h" fact="0.08"/>
          <dgm:constr type="l" for="ch" forName="dummy1b" refType="w" fact="0.5"/>
          <dgm:constr type="t" for="ch" forName="dummy1b" refType="h" fact="0.08"/>
          <dgm:constr type="l" for="ch" forName="wedge1Tx" refType="w" fact="0.22"/>
          <dgm:constr type="t" for="ch" forName="wedge1Tx" refType="h" fact="0.22"/>
          <dgm:constr type="w" for="ch" forName="wedge1Tx" refType="w" fact="0.56"/>
          <dgm:constr type="h" for="ch" forName="wedge1Tx" refType="h" fact="0.56"/>
          <dgm:constr type="h" for="ch" forName="arrowWedge1single" refType="w" fact="0.08"/>
          <dgm:constr type="diam" for="ch" forName="arrowWedge1single" refType="w" fact="0.84"/>
          <dgm:constr type="l" for="ch" forName="arrowWedge1single" refType="w" fact="0.5"/>
          <dgm:constr type="t" for="ch" forName="arrowWedge1single" refType="w" fact="0.5"/>
          <dgm:constr type="primFontSz" for="ch" ptType="node" op="equ"/>
        </dgm:constrLst>
      </dgm:if>
      <dgm:if name="Name2" axis="ch" ptType="node" func="cnt" op="equ" val="2">
        <dgm:constrLst>
          <dgm:constr type="l" for="ch" forName="wedge1" refType="w" fact="0.1"/>
          <dgm:constr type="t" for="ch" forName="wedge1" refType="w" fact="0.08"/>
          <dgm:constr type="w" for="ch" forName="wedge1" refType="w" fact="0.84"/>
          <dgm:constr type="h" for="ch" forName="wedge1" refType="h" fact="0.84"/>
          <dgm:constr type="l" for="ch" forName="dummy1a" refType="w" fact="0.52"/>
          <dgm:constr type="t" for="ch" forName="dummy1a" refType="h" fact="0.08"/>
          <dgm:constr type="l" for="ch" forName="dummy1b" refType="w" fact="0.52"/>
          <dgm:constr type="t" for="ch" forName="dummy1b" refType="h" fact="0.92"/>
          <dgm:constr type="l" for="ch" forName="wedge1Tx" refType="w" fact="0.559"/>
          <dgm:constr type="t" for="ch" forName="wedge1Tx" refType="h" fact="0.3"/>
          <dgm:constr type="w" for="ch" forName="wedge1Tx" refType="w" fact="0.3"/>
          <dgm:constr type="h" for="ch" forName="wedge1Tx" refType="h" fact="0.4"/>
          <dgm:constr type="l" for="ch" forName="wedge2" refType="w" fact="0.06"/>
          <dgm:constr type="t" for="ch" forName="wedge2" refType="w" fact="0.08"/>
          <dgm:constr type="w" for="ch" forName="wedge2" refType="w" fact="0.84"/>
          <dgm:constr type="h" for="ch" forName="wedge2" refType="h" fact="0.84"/>
          <dgm:constr type="l" for="ch" forName="dummy2a" refType="w" fact="0.48"/>
          <dgm:constr type="t" for="ch" forName="dummy2a" refType="h" fact="0.92"/>
          <dgm:constr type="l" for="ch" forName="dummy2b" refType="w" fact="0.48"/>
          <dgm:constr type="t" for="ch" forName="dummy2b" refType="h" fact="0.08"/>
          <dgm:constr type="r" for="ch" forName="wedge2Tx" refType="w" fact="0.441"/>
          <dgm:constr type="t" for="ch" forName="wedge2Tx" refType="h" fact="0.3"/>
          <dgm:constr type="w" for="ch" forName="wedge2Tx" refType="w" fact="0.3"/>
          <dgm:constr type="h" for="ch" forName="wedge2Tx" refType="h" fact="0.4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primFontSz" for="ch" ptType="node" op="equ"/>
        </dgm:constrLst>
      </dgm:if>
      <dgm:if name="Name3" axis="ch" ptType="node" func="cnt" op="equ" val="3">
        <dgm:constrLst>
          <dgm:constr type="l" for="ch" forName="wedge1" refType="w" fact="0.0973"/>
          <dgm:constr type="t" for="ch" forName="wedge1" refType="w" fact="0.07"/>
          <dgm:constr type="w" for="ch" forName="wedge1" refType="w" fact="0.84"/>
          <dgm:constr type="h" for="ch" forName="wedge1" refType="h" fact="0.84"/>
          <dgm:constr type="l" for="ch" forName="dummy1a" refType="w" fact="0.5173"/>
          <dgm:constr type="t" for="ch" forName="dummy1a" refType="h" fact="0.07"/>
          <dgm:constr type="l" for="ch" forName="dummy1b" refType="w" fact="0.8811"/>
          <dgm:constr type="t" for="ch" forName="dummy1b" refType="h" fact="0.7"/>
          <dgm:constr type="l" for="ch" forName="wedge1Tx" refType="w" fact="0.54"/>
          <dgm:constr type="t" for="ch" forName="wedge1Tx" refType="h" fact="0.248"/>
          <dgm:constr type="w" for="ch" forName="wedge1Tx" refType="w" fact="0.3"/>
          <dgm:constr type="h" for="ch" forName="wedge1Tx" refType="h" fact="0.25"/>
          <dgm:constr type="l" for="ch" forName="wedge2" refType="w" fact="0.08"/>
          <dgm:constr type="t" for="ch" forName="wedge2" refType="w" fact="0.1"/>
          <dgm:constr type="w" for="ch" forName="wedge2" refType="w" fact="0.84"/>
          <dgm:constr type="h" for="ch" forName="wedge2" refType="h" fact="0.84"/>
          <dgm:constr type="l" for="ch" forName="dummy2a" refType="w" fact="0.8637"/>
          <dgm:constr type="t" for="ch" forName="dummy2a" refType="h" fact="0.73"/>
          <dgm:constr type="l" for="ch" forName="dummy2b" refType="w" fact="0.1363"/>
          <dgm:constr type="t" for="ch" forName="dummy2b" refType="h" fact="0.73"/>
          <dgm:constr type="l" for="ch" forName="wedge2Tx" refType="w" fact="0.28"/>
          <dgm:constr type="t" for="ch" forName="wedge2Tx" refType="h" fact="0.645"/>
          <dgm:constr type="w" for="ch" forName="wedge2Tx" refType="w" fact="0.45"/>
          <dgm:constr type="h" for="ch" forName="wedge2Tx" refType="h" fact="0.22"/>
          <dgm:constr type="l" for="ch" forName="wedge3" refType="w" fact="0.0627"/>
          <dgm:constr type="t" for="ch" forName="wedge3" refType="w" fact="0.07"/>
          <dgm:constr type="w" for="ch" forName="wedge3" refType="w" fact="0.84"/>
          <dgm:constr type="h" for="ch" forName="wedge3" refType="h" fact="0.84"/>
          <dgm:constr type="l" for="ch" forName="dummy3a" refType="w" fact="0.1189"/>
          <dgm:constr type="t" for="ch" forName="dummy3a" refType="h" fact="0.7"/>
          <dgm:constr type="l" for="ch" forName="dummy3b" refType="w" fact="0.4827"/>
          <dgm:constr type="t" for="ch" forName="dummy3b" refType="h" fact="0.07"/>
          <dgm:constr type="r" for="ch" forName="wedge3Tx" refType="w" fact="0.46"/>
          <dgm:constr type="t" for="ch" forName="wedge3Tx" refType="h" fact="0.248"/>
          <dgm:constr type="w" for="ch" forName="wedge3Tx" refType="w" fact="0.3"/>
          <dgm:constr type="h" for="ch" forName="wedge3Tx" refType="h" fact="0.25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primFontSz" for="ch" ptType="node" op="equ"/>
        </dgm:constrLst>
      </dgm:if>
      <dgm:if name="Name4" axis="ch" ptType="node" func="cnt" op="equ" val="4">
        <dgm:constrLst>
          <dgm:constr type="l" for="ch" forName="wedge1" refType="w" fact="0.0941"/>
          <dgm:constr type="t" for="ch" forName="wedge1" refType="w" fact="0.0659"/>
          <dgm:constr type="w" for="ch" forName="wedge1" refType="w" fact="0.84"/>
          <dgm:constr type="h" for="ch" forName="wedge1" refType="h" fact="0.84"/>
          <dgm:constr type="l" for="ch" forName="dummy1a" refType="w" fact="0.5141"/>
          <dgm:constr type="t" for="ch" forName="dummy1a" refType="h" fact="0.0659"/>
          <dgm:constr type="l" for="ch" forName="dummy1b" refType="w" fact="0.9341"/>
          <dgm:constr type="t" for="ch" forName="dummy1b" refType="h" fact="0.4859"/>
          <dgm:constr type="l" for="ch" forName="wedge1Tx" refType="w" fact="0.54"/>
          <dgm:constr type="t" for="ch" forName="wedge1Tx" refType="h" fact="0.24"/>
          <dgm:constr type="w" for="ch" forName="wedge1Tx" refType="w" fact="0.31"/>
          <dgm:constr type="h" for="ch" forName="wedge1Tx" refType="h" fact="0.23"/>
          <dgm:constr type="l" for="ch" forName="wedge2" refType="w" fact="0.0941"/>
          <dgm:constr type="t" for="ch" forName="wedge2" refType="w" fact="0.0941"/>
          <dgm:constr type="w" for="ch" forName="wedge2" refType="w" fact="0.84"/>
          <dgm:constr type="h" for="ch" forName="wedge2" refType="h" fact="0.84"/>
          <dgm:constr type="l" for="ch" forName="dummy2a" refType="w" fact="0.9341"/>
          <dgm:constr type="t" for="ch" forName="dummy2a" refType="h" fact="0.5141"/>
          <dgm:constr type="l" for="ch" forName="dummy2b" refType="w" fact="0.5141"/>
          <dgm:constr type="t" for="ch" forName="dummy2b" refType="h" fact="0.9341"/>
          <dgm:constr type="l" for="ch" forName="wedge2Tx" refType="w" fact="0.54"/>
          <dgm:constr type="t" for="ch" forName="wedge2Tx" refType="h" fact="0.53"/>
          <dgm:constr type="w" for="ch" forName="wedge2Tx" refType="w" fact="0.31"/>
          <dgm:constr type="h" for="ch" forName="wedge2Tx" refType="h" fact="0.23"/>
          <dgm:constr type="l" for="ch" forName="wedge3" refType="w" fact="0.0659"/>
          <dgm:constr type="t" for="ch" forName="wedge3" refType="w" fact="0.0941"/>
          <dgm:constr type="w" for="ch" forName="wedge3" refType="w" fact="0.84"/>
          <dgm:constr type="h" for="ch" forName="wedge3" refType="h" fact="0.84"/>
          <dgm:constr type="l" for="ch" forName="dummy3a" refType="w" fact="0.4859"/>
          <dgm:constr type="t" for="ch" forName="dummy3a" refType="h" fact="0.9341"/>
          <dgm:constr type="l" for="ch" forName="dummy3b" refType="w" fact="0.0659"/>
          <dgm:constr type="t" for="ch" forName="dummy3b" refType="h" fact="0.5141"/>
          <dgm:constr type="r" for="ch" forName="wedge3Tx" refType="w" fact="0.46"/>
          <dgm:constr type="t" for="ch" forName="wedge3Tx" refType="h" fact="0.53"/>
          <dgm:constr type="w" for="ch" forName="wedge3Tx" refType="w" fact="0.31"/>
          <dgm:constr type="h" for="ch" forName="wedge3Tx" refType="h" fact="0.23"/>
          <dgm:constr type="l" for="ch" forName="wedge4" refType="w" fact="0.0659"/>
          <dgm:constr type="t" for="ch" forName="wedge4" refType="h" fact="0.0659"/>
          <dgm:constr type="w" for="ch" forName="wedge4" refType="w" fact="0.84"/>
          <dgm:constr type="h" for="ch" forName="wedge4" refType="h" fact="0.84"/>
          <dgm:constr type="l" for="ch" forName="dummy4a" refType="w" fact="0.0659"/>
          <dgm:constr type="t" for="ch" forName="dummy4a" refType="h" fact="0.4859"/>
          <dgm:constr type="l" for="ch" forName="dummy4b" refType="w" fact="0.4859"/>
          <dgm:constr type="t" for="ch" forName="dummy4b" refType="h" fact="0.0659"/>
          <dgm:constr type="r" for="ch" forName="wedge4Tx" refType="w" fact="0.46"/>
          <dgm:constr type="t" for="ch" forName="wedge4Tx" refType="h" fact="0.24"/>
          <dgm:constr type="w" for="ch" forName="wedge4Tx" refType="w" fact="0.31"/>
          <dgm:constr type="h" for="ch" forName="wedge4Tx" refType="h" fact="0.23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primFontSz" for="ch" ptType="node" op="equ"/>
        </dgm:constrLst>
      </dgm:if>
      <dgm:if name="Name5" axis="ch" ptType="node" func="cnt" op="equ" val="5">
        <dgm:constrLst>
          <dgm:constr type="l" for="ch" forName="wedge1" refType="w" fact="0.0918"/>
          <dgm:constr type="t" for="ch" forName="wedge1" refType="w" fact="0.0638"/>
          <dgm:constr type="w" for="ch" forName="wedge1" refType="w" fact="0.84"/>
          <dgm:constr type="h" for="ch" forName="wedge1" refType="h" fact="0.84"/>
          <dgm:constr type="l" for="ch" forName="dummy1a" refType="w" fact="0.5118"/>
          <dgm:constr type="t" for="ch" forName="dummy1a" refType="h" fact="0.0638"/>
          <dgm:constr type="l" for="ch" forName="dummy1b" refType="w" fact="0.9112"/>
          <dgm:constr type="t" for="ch" forName="dummy1b" refType="h" fact="0.354"/>
          <dgm:constr type="l" for="ch" forName="wedge1Tx" refType="w" fact="0.53"/>
          <dgm:constr type="t" for="ch" forName="wedge1Tx" refType="h" fact="0.205"/>
          <dgm:constr type="w" for="ch" forName="wedge1Tx" refType="w" fact="0.27"/>
          <dgm:constr type="h" for="ch" forName="wedge1Tx" refType="h" fact="0.18"/>
          <dgm:constr type="l" for="ch" forName="wedge2" refType="w" fact="0.099"/>
          <dgm:constr type="t" for="ch" forName="wedge2" refType="w" fact="0.0862"/>
          <dgm:constr type="w" for="ch" forName="wedge2" refType="w" fact="0.84"/>
          <dgm:constr type="h" for="ch" forName="wedge2" refType="h" fact="0.84"/>
          <dgm:constr type="l" for="ch" forName="dummy2a" refType="w" fact="0.9185"/>
          <dgm:constr type="t" for="ch" forName="dummy2a" refType="h" fact="0.3764"/>
          <dgm:constr type="l" for="ch" forName="dummy2b" refType="w" fact="0.7659"/>
          <dgm:constr type="t" for="ch" forName="dummy2b" refType="h" fact="0.846"/>
          <dgm:constr type="l" for="ch" forName="wedge2Tx" refType="w" fact="0.64"/>
          <dgm:constr type="t" for="ch" forName="wedge2Tx" refType="h" fact="0.47"/>
          <dgm:constr type="w" for="ch" forName="wedge2Tx" refType="w" fact="0.25"/>
          <dgm:constr type="h" for="ch" forName="wedge2Tx" refType="h" fact="0.2"/>
          <dgm:constr type="l" for="ch" forName="wedge3" refType="w" fact="0.08"/>
          <dgm:constr type="t" for="ch" forName="wedge3" refType="w" fact="0.1"/>
          <dgm:constr type="w" for="ch" forName="wedge3" refType="w" fact="0.84"/>
          <dgm:constr type="h" for="ch" forName="wedge3" refType="h" fact="0.84"/>
          <dgm:constr type="l" for="ch" forName="dummy3a" refType="w" fact="0.7469"/>
          <dgm:constr type="t" for="ch" forName="dummy3a" refType="h" fact="0.8598"/>
          <dgm:constr type="l" for="ch" forName="dummy3b" refType="w" fact="0.2531"/>
          <dgm:constr type="t" for="ch" forName="dummy3b" refType="h" fact="0.8598"/>
          <dgm:constr type="l" for="ch" forName="wedge3Tx" refType="w" fact="0.38"/>
          <dgm:constr type="t" for="ch" forName="wedge3Tx" refType="h" fact="0.69"/>
          <dgm:constr type="w" for="ch" forName="wedge3Tx" refType="w" fact="0.24"/>
          <dgm:constr type="h" for="ch" forName="wedge3Tx" refType="h" fact="0.22"/>
          <dgm:constr type="l" for="ch" forName="wedge4" refType="w" fact="0.061"/>
          <dgm:constr type="t" for="ch" forName="wedge4" refType="h" fact="0.0862"/>
          <dgm:constr type="w" for="ch" forName="wedge4" refType="w" fact="0.84"/>
          <dgm:constr type="h" for="ch" forName="wedge4" refType="h" fact="0.84"/>
          <dgm:constr type="l" for="ch" forName="dummy4a" refType="w" fact="0.2341"/>
          <dgm:constr type="t" for="ch" forName="dummy4a" refType="h" fact="0.846"/>
          <dgm:constr type="l" for="ch" forName="dummy4b" refType="w" fact="0.0815"/>
          <dgm:constr type="t" for="ch" forName="dummy4b" refType="h" fact="0.3764"/>
          <dgm:constr type="r" for="ch" forName="wedge4Tx" refType="w" fact="0.36"/>
          <dgm:constr type="t" for="ch" forName="wedge4Tx" refType="h" fact="0.47"/>
          <dgm:constr type="w" for="ch" forName="wedge4Tx" refType="w" fact="0.25"/>
          <dgm:constr type="h" for="ch" forName="wedge4Tx" refType="h" fact="0.2"/>
          <dgm:constr type="l" for="ch" forName="wedge5" refType="w" fact="0.0682"/>
          <dgm:constr type="t" for="ch" forName="wedge5" refType="h" fact="0.0638"/>
          <dgm:constr type="w" for="ch" forName="wedge5" refType="w" fact="0.84"/>
          <dgm:constr type="h" for="ch" forName="wedge5" refType="h" fact="0.84"/>
          <dgm:constr type="l" for="ch" forName="dummy5a" refType="w" fact="0.0888"/>
          <dgm:constr type="t" for="ch" forName="dummy5a" refType="h" fact="0.354"/>
          <dgm:constr type="l" for="ch" forName="dummy5b" refType="w" fact="0.4882"/>
          <dgm:constr type="t" for="ch" forName="dummy5b" refType="h" fact="0.0638"/>
          <dgm:constr type="r" for="ch" forName="wedge5Tx" refType="w" fact="0.47"/>
          <dgm:constr type="t" for="ch" forName="wedge5Tx" refType="h" fact="0.205"/>
          <dgm:constr type="w" for="ch" forName="wedge5Tx" refType="w" fact="0.27"/>
          <dgm:constr type="h" for="ch" forName="wedge5Tx" refType="h" fact="0.18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h" for="ch" forName="arrowWedge5" refType="w" fact="0.08"/>
          <dgm:constr type="diam" for="ch" forName="arrowWedge5" refType="w" fact="0.84"/>
          <dgm:constr type="l" for="ch" forName="arrowWedge5" refType="w" fact="0.5"/>
          <dgm:constr type="t" for="ch" forName="arrowWedge5" refType="w" fact="0.5"/>
          <dgm:constr type="primFontSz" for="ch" ptType="node" op="equ"/>
        </dgm:constrLst>
      </dgm:if>
      <dgm:if name="Name6" axis="ch" ptType="node" func="cnt" op="equ" val="6">
        <dgm:constrLst>
          <dgm:constr type="l" for="ch" forName="wedge1" refType="w" fact="0.09"/>
          <dgm:constr type="t" for="ch" forName="wedge1" refType="w" fact="0.0627"/>
          <dgm:constr type="w" for="ch" forName="wedge1" refType="w" fact="0.84"/>
          <dgm:constr type="h" for="ch" forName="wedge1" refType="h" fact="0.84"/>
          <dgm:constr type="l" for="ch" forName="dummy1a" refType="w" fact="0.51"/>
          <dgm:constr type="t" for="ch" forName="dummy1a" refType="h" fact="0.0627"/>
          <dgm:constr type="l" for="ch" forName="dummy1b" refType="w" fact="0.8737"/>
          <dgm:constr type="t" for="ch" forName="dummy1b" refType="h" fact="0.2727"/>
          <dgm:constr type="l" for="ch" forName="wedge1Tx" refType="w" fact="0.53"/>
          <dgm:constr type="t" for="ch" forName="wedge1Tx" refType="h" fact="0.17"/>
          <dgm:constr type="w" for="ch" forName="wedge1Tx" refType="w" fact="0.22"/>
          <dgm:constr type="h" for="ch" forName="wedge1Tx" refType="h" fact="0.17"/>
          <dgm:constr type="l" for="ch" forName="wedge2" refType="w" fact="0.1"/>
          <dgm:constr type="t" for="ch" forName="wedge2" refType="w" fact="0.08"/>
          <dgm:constr type="w" for="ch" forName="wedge2" refType="w" fact="0.84"/>
          <dgm:constr type="h" for="ch" forName="wedge2" refType="h" fact="0.84"/>
          <dgm:constr type="l" for="ch" forName="dummy2a" refType="w" fact="0.8837"/>
          <dgm:constr type="t" for="ch" forName="dummy2a" refType="h" fact="0.29"/>
          <dgm:constr type="l" for="ch" forName="dummy2b" refType="w" fact="0.8837"/>
          <dgm:constr type="t" for="ch" forName="dummy2b" refType="h" fact="0.71"/>
          <dgm:constr type="l" for="ch" forName="wedge2Tx" refType="w" fact="0.67"/>
          <dgm:constr type="t" for="ch" forName="wedge2Tx" refType="h" fact="0.42"/>
          <dgm:constr type="w" for="ch" forName="wedge2Tx" refType="w" fact="0.23"/>
          <dgm:constr type="h" for="ch" forName="wedge2Tx" refType="h" fact="0.165"/>
          <dgm:constr type="l" for="ch" forName="wedge3" refType="w" fact="0.09"/>
          <dgm:constr type="t" for="ch" forName="wedge3" refType="w" fact="0.0973"/>
          <dgm:constr type="w" for="ch" forName="wedge3" refType="w" fact="0.84"/>
          <dgm:constr type="h" for="ch" forName="wedge3" refType="h" fact="0.84"/>
          <dgm:constr type="l" for="ch" forName="dummy3a" refType="w" fact="0.8737"/>
          <dgm:constr type="t" for="ch" forName="dummy3a" refType="h" fact="0.7273"/>
          <dgm:constr type="l" for="ch" forName="dummy3b" refType="w" fact="0.51"/>
          <dgm:constr type="t" for="ch" forName="dummy3b" refType="h" fact="0.9373"/>
          <dgm:constr type="l" for="ch" forName="wedge3Tx" refType="w" fact="0.53"/>
          <dgm:constr type="t" for="ch" forName="wedge3Tx" refType="h" fact="0.665"/>
          <dgm:constr type="w" for="ch" forName="wedge3Tx" refType="w" fact="0.22"/>
          <dgm:constr type="h" for="ch" forName="wedge3Tx" refType="h" fact="0.17"/>
          <dgm:constr type="l" for="ch" forName="wedge4" refType="w" fact="0.07"/>
          <dgm:constr type="t" for="ch" forName="wedge4" refType="h" fact="0.0973"/>
          <dgm:constr type="w" for="ch" forName="wedge4" refType="w" fact="0.84"/>
          <dgm:constr type="h" for="ch" forName="wedge4" refType="h" fact="0.84"/>
          <dgm:constr type="l" for="ch" forName="dummy4a" refType="w" fact="0.49"/>
          <dgm:constr type="t" for="ch" forName="dummy4a" refType="h" fact="0.9373"/>
          <dgm:constr type="l" for="ch" forName="dummy4b" refType="w" fact="0.1263"/>
          <dgm:constr type="t" for="ch" forName="dummy4b" refType="h" fact="0.7273"/>
          <dgm:constr type="r" for="ch" forName="wedge4Tx" refType="w" fact="0.47"/>
          <dgm:constr type="t" for="ch" forName="wedge4Tx" refType="h" fact="0.665"/>
          <dgm:constr type="w" for="ch" forName="wedge4Tx" refType="w" fact="0.22"/>
          <dgm:constr type="h" for="ch" forName="wedge4Tx" refType="h" fact="0.17"/>
          <dgm:constr type="l" for="ch" forName="wedge5" refType="w" fact="0.06"/>
          <dgm:constr type="t" for="ch" forName="wedge5" refType="h" fact="0.08"/>
          <dgm:constr type="w" for="ch" forName="wedge5" refType="w" fact="0.84"/>
          <dgm:constr type="h" for="ch" forName="wedge5" refType="h" fact="0.84"/>
          <dgm:constr type="l" for="ch" forName="dummy5a" refType="w" fact="0.1163"/>
          <dgm:constr type="t" for="ch" forName="dummy5a" refType="h" fact="0.71"/>
          <dgm:constr type="l" for="ch" forName="dummy5b" refType="w" fact="0.1163"/>
          <dgm:constr type="t" for="ch" forName="dummy5b" refType="h" fact="0.29"/>
          <dgm:constr type="r" for="ch" forName="wedge5Tx" refType="w" fact="0.33"/>
          <dgm:constr type="t" for="ch" forName="wedge5Tx" refType="h" fact="0.42"/>
          <dgm:constr type="w" for="ch" forName="wedge5Tx" refType="w" fact="0.23"/>
          <dgm:constr type="h" for="ch" forName="wedge5Tx" refType="h" fact="0.165"/>
          <dgm:constr type="l" for="ch" forName="wedge6" refType="w" fact="0.07"/>
          <dgm:constr type="t" for="ch" forName="wedge6" refType="h" fact="0.0627"/>
          <dgm:constr type="w" for="ch" forName="wedge6" refType="w" fact="0.84"/>
          <dgm:constr type="h" for="ch" forName="wedge6" refType="h" fact="0.84"/>
          <dgm:constr type="l" for="ch" forName="dummy6a" refType="w" fact="0.1263"/>
          <dgm:constr type="t" for="ch" forName="dummy6a" refType="h" fact="0.2727"/>
          <dgm:constr type="l" for="ch" forName="dummy6b" refType="w" fact="0.49"/>
          <dgm:constr type="t" for="ch" forName="dummy6b" refType="h" fact="0.0627"/>
          <dgm:constr type="r" for="ch" forName="wedge6Tx" refType="w" fact="0.47"/>
          <dgm:constr type="t" for="ch" forName="wedge6Tx" refType="h" fact="0.17"/>
          <dgm:constr type="w" for="ch" forName="wedge6Tx" refType="w" fact="0.22"/>
          <dgm:constr type="h" for="ch" forName="wedge6Tx" refType="h" fact="0.17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h" for="ch" forName="arrowWedge5" refType="w" fact="0.08"/>
          <dgm:constr type="diam" for="ch" forName="arrowWedge5" refType="w" fact="0.84"/>
          <dgm:constr type="l" for="ch" forName="arrowWedge5" refType="w" fact="0.5"/>
          <dgm:constr type="t" for="ch" forName="arrowWedge5" refType="w" fact="0.5"/>
          <dgm:constr type="h" for="ch" forName="arrowWedge6" refType="w" fact="0.08"/>
          <dgm:constr type="diam" for="ch" forName="arrowWedge6" refType="w" fact="0.84"/>
          <dgm:constr type="l" for="ch" forName="arrowWedge6" refType="w" fact="0.5"/>
          <dgm:constr type="t" for="ch" forName="arrowWedge6" refType="w" fact="0.5"/>
          <dgm:constr type="primFontSz" for="ch" ptType="node" op="equ"/>
        </dgm:constrLst>
      </dgm:if>
      <dgm:else name="Name7">
        <dgm:constrLst>
          <dgm:constr type="l" for="ch" forName="wedge1" refType="w" fact="0.0887"/>
          <dgm:constr type="t" for="ch" forName="wedge1" refType="w" fact="0.062"/>
          <dgm:constr type="w" for="ch" forName="wedge1" refType="w" fact="0.84"/>
          <dgm:constr type="h" for="ch" forName="wedge1" refType="h" fact="0.84"/>
          <dgm:constr type="l" for="ch" forName="dummy1a" refType="w" fact="0.5087"/>
          <dgm:constr type="t" for="ch" forName="dummy1a" refType="h" fact="0.062"/>
          <dgm:constr type="l" for="ch" forName="dummy1b" refType="w" fact="0.837"/>
          <dgm:constr type="t" for="ch" forName="dummy1b" refType="h" fact="0.2201"/>
          <dgm:constr type="l" for="ch" forName="wedge1Tx" refType="w" fact="0.53"/>
          <dgm:constr type="t" for="ch" forName="wedge1Tx" refType="h" fact="0.14"/>
          <dgm:constr type="w" for="ch" forName="wedge1Tx" refType="w" fact="0.2"/>
          <dgm:constr type="h" for="ch" forName="wedge1Tx" refType="h" fact="0.16"/>
          <dgm:constr type="l" for="ch" forName="wedge2" refType="w" fact="0.0995"/>
          <dgm:constr type="t" for="ch" forName="wedge2" refType="w" fact="0.0755"/>
          <dgm:constr type="w" for="ch" forName="wedge2" refType="w" fact="0.84"/>
          <dgm:constr type="h" for="ch" forName="wedge2" refType="h" fact="0.84"/>
          <dgm:constr type="l" for="ch" forName="dummy2a" refType="w" fact="0.8479"/>
          <dgm:constr type="t" for="ch" forName="dummy2a" refType="h" fact="0.2337"/>
          <dgm:constr type="l" for="ch" forName="dummy2b" refType="w" fact="0.929"/>
          <dgm:constr type="t" for="ch" forName="dummy2b" refType="h" fact="0.589"/>
          <dgm:constr type="l" for="ch" forName="wedge2Tx" refType="w" fact="0.67"/>
          <dgm:constr type="t" for="ch" forName="wedge2Tx" refType="h" fact="0.38"/>
          <dgm:constr type="w" for="ch" forName="wedge2Tx" refType="w" fact="0.23"/>
          <dgm:constr type="h" for="ch" forName="wedge2Tx" refType="h" fact="0.14"/>
          <dgm:constr type="l" for="ch" forName="wedge3" refType="w" fact="0.0956"/>
          <dgm:constr type="t" for="ch" forName="wedge3" refType="w" fact="0.0925"/>
          <dgm:constr type="w" for="ch" forName="wedge3" refType="w" fact="0.84"/>
          <dgm:constr type="h" for="ch" forName="wedge3" refType="h" fact="0.84"/>
          <dgm:constr type="l" for="ch" forName="dummy3a" refType="w" fact="0.9251"/>
          <dgm:constr type="t" for="ch" forName="dummy3a" refType="h" fact="0.6059"/>
          <dgm:constr type="l" for="ch" forName="dummy3b" refType="w" fact="0.6979"/>
          <dgm:constr type="t" for="ch" forName="dummy3b" refType="h" fact="0.8909"/>
          <dgm:constr type="l" for="ch" forName="wedge3Tx" refType="w" fact="0.635"/>
          <dgm:constr type="t" for="ch" forName="wedge3Tx" refType="h" fact="0.59"/>
          <dgm:constr type="w" for="ch" forName="wedge3Tx" refType="w" fact="0.2"/>
          <dgm:constr type="h" for="ch" forName="wedge3Tx" refType="h" fact="0.155"/>
          <dgm:constr type="l" for="ch" forName="wedge4" refType="w" fact="0.08"/>
          <dgm:constr type="t" for="ch" forName="wedge4" refType="h" fact="0.1"/>
          <dgm:constr type="w" for="ch" forName="wedge4" refType="w" fact="0.84"/>
          <dgm:constr type="h" for="ch" forName="wedge4" refType="h" fact="0.84"/>
          <dgm:constr type="l" for="ch" forName="dummy4a" refType="w" fact="0.6822"/>
          <dgm:constr type="t" for="ch" forName="dummy4a" refType="h" fact="0.8984"/>
          <dgm:constr type="l" for="ch" forName="dummy4b" refType="w" fact="0.3178"/>
          <dgm:constr type="t" for="ch" forName="dummy4b" refType="h" fact="0.8984"/>
          <dgm:constr type="l" for="ch" forName="wedge4Tx" refType="w" fact="0.4025"/>
          <dgm:constr type="t" for="ch" forName="wedge4Tx" refType="h" fact="0.76"/>
          <dgm:constr type="w" for="ch" forName="wedge4Tx" refType="w" fact="0.195"/>
          <dgm:constr type="h" for="ch" forName="wedge4Tx" refType="h" fact="0.14"/>
          <dgm:constr type="l" for="ch" forName="wedge5" refType="w" fact="0.0644"/>
          <dgm:constr type="t" for="ch" forName="wedge5" refType="h" fact="0.0925"/>
          <dgm:constr type="w" for="ch" forName="wedge5" refType="w" fact="0.84"/>
          <dgm:constr type="h" for="ch" forName="wedge5" refType="h" fact="0.84"/>
          <dgm:constr type="l" for="ch" forName="dummy5a" refType="w" fact="0.3021"/>
          <dgm:constr type="t" for="ch" forName="dummy5a" refType="h" fact="0.8909"/>
          <dgm:constr type="l" for="ch" forName="dummy5b" refType="w" fact="0.0749"/>
          <dgm:constr type="t" for="ch" forName="dummy5b" refType="h" fact="0.6059"/>
          <dgm:constr type="r" for="ch" forName="wedge5Tx" refType="w" fact="0.365"/>
          <dgm:constr type="t" for="ch" forName="wedge5Tx" refType="h" fact="0.59"/>
          <dgm:constr type="w" for="ch" forName="wedge5Tx" refType="w" fact="0.2"/>
          <dgm:constr type="h" for="ch" forName="wedge5Tx" refType="h" fact="0.155"/>
          <dgm:constr type="l" for="ch" forName="wedge6" refType="w" fact="0.0605"/>
          <dgm:constr type="t" for="ch" forName="wedge6" refType="h" fact="0.0755"/>
          <dgm:constr type="w" for="ch" forName="wedge6" refType="w" fact="0.84"/>
          <dgm:constr type="h" for="ch" forName="wedge6" refType="h" fact="0.84"/>
          <dgm:constr type="l" for="ch" forName="dummy6a" refType="w" fact="0.071"/>
          <dgm:constr type="t" for="ch" forName="dummy6a" refType="h" fact="0.589"/>
          <dgm:constr type="l" for="ch" forName="dummy6b" refType="w" fact="0.1521"/>
          <dgm:constr type="t" for="ch" forName="dummy6b" refType="h" fact="0.2337"/>
          <dgm:constr type="r" for="ch" forName="wedge6Tx" refType="w" fact="0.33"/>
          <dgm:constr type="t" for="ch" forName="wedge6Tx" refType="h" fact="0.38"/>
          <dgm:constr type="w" for="ch" forName="wedge6Tx" refType="w" fact="0.23"/>
          <dgm:constr type="h" for="ch" forName="wedge6Tx" refType="h" fact="0.14"/>
          <dgm:constr type="l" for="ch" forName="wedge7" refType="w" fact="0.0713"/>
          <dgm:constr type="t" for="ch" forName="wedge7" refType="h" fact="0.062"/>
          <dgm:constr type="w" for="ch" forName="wedge7" refType="w" fact="0.84"/>
          <dgm:constr type="h" for="ch" forName="wedge7" refType="h" fact="0.84"/>
          <dgm:constr type="l" for="ch" forName="dummy7a" refType="w" fact="0.163"/>
          <dgm:constr type="t" for="ch" forName="dummy7a" refType="h" fact="0.2201"/>
          <dgm:constr type="l" for="ch" forName="dummy7b" refType="w" fact="0.4913"/>
          <dgm:constr type="t" for="ch" forName="dummy7b" refType="h" fact="0.062"/>
          <dgm:constr type="r" for="ch" forName="wedge7Tx" refType="w" fact="0.47"/>
          <dgm:constr type="t" for="ch" forName="wedge7Tx" refType="h" fact="0.14"/>
          <dgm:constr type="w" for="ch" forName="wedge7Tx" refType="w" fact="0.2"/>
          <dgm:constr type="h" for="ch" forName="wedge7Tx" refType="h" fact="0.16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h" for="ch" forName="arrowWedge5" refType="w" fact="0.08"/>
          <dgm:constr type="diam" for="ch" forName="arrowWedge5" refType="w" fact="0.84"/>
          <dgm:constr type="l" for="ch" forName="arrowWedge5" refType="w" fact="0.5"/>
          <dgm:constr type="t" for="ch" forName="arrowWedge5" refType="w" fact="0.5"/>
          <dgm:constr type="h" for="ch" forName="arrowWedge6" refType="w" fact="0.08"/>
          <dgm:constr type="diam" for="ch" forName="arrowWedge6" refType="w" fact="0.84"/>
          <dgm:constr type="l" for="ch" forName="arrowWedge6" refType="w" fact="0.5"/>
          <dgm:constr type="t" for="ch" forName="arrowWedge6" refType="w" fact="0.5"/>
          <dgm:constr type="h" for="ch" forName="arrowWedge7" refType="w" fact="0.08"/>
          <dgm:constr type="diam" for="ch" forName="arrowWedge7" refType="w" fact="0.84"/>
          <dgm:constr type="l" for="ch" forName="arrowWedge7" refType="w" fact="0.5"/>
          <dgm:constr type="t" for="ch" forName="arrowWedge7" refType="w" fact="0.5"/>
          <dgm:constr type="primFontSz" for="ch" ptType="node" op="equ"/>
        </dgm:constrLst>
      </dgm:else>
    </dgm:choose>
    <dgm:ruleLst/>
    <dgm:choose name="Name8">
      <dgm:if name="Name9" axis="ch" ptType="node" func="cnt" op="gte" val="1">
        <dgm:layoutNode name="wedge1">
          <dgm:alg type="sp"/>
          <dgm:choose name="Name10">
            <dgm:if name="Name11" axis="ch" ptType="node" func="cnt" op="equ" val="1">
              <dgm:shape xmlns:r="http://schemas.openxmlformats.org/officeDocument/2006/relationships" type="ellipse" r:blip="">
                <dgm:adjLst/>
              </dgm:shape>
            </dgm:if>
            <dgm:if name="Name12" axis="ch" ptType="node" func="cnt" op="equ" val="2">
              <dgm:shape xmlns:r="http://schemas.openxmlformats.org/officeDocument/2006/relationships" type="pie" r:blip="">
                <dgm:adjLst>
                  <dgm:adj idx="1" val="270"/>
                  <dgm:adj idx="2" val="90"/>
                </dgm:adjLst>
              </dgm:shape>
            </dgm:if>
            <dgm:if name="Name13" axis="ch" ptType="node" func="cnt" op="equ" val="3">
              <dgm:shape xmlns:r="http://schemas.openxmlformats.org/officeDocument/2006/relationships" type="pie" r:blip="">
                <dgm:adjLst>
                  <dgm:adj idx="1" val="270"/>
                  <dgm:adj idx="2" val="30"/>
                </dgm:adjLst>
              </dgm:shape>
            </dgm:if>
            <dgm:if name="Name14" axis="ch" ptType="node" func="cnt" op="equ" val="4">
              <dgm:shape xmlns:r="http://schemas.openxmlformats.org/officeDocument/2006/relationships" type="pie" r:blip="">
                <dgm:adjLst>
                  <dgm:adj idx="1" val="270"/>
                  <dgm:adj idx="2" val="0"/>
                </dgm:adjLst>
              </dgm:shape>
            </dgm:if>
            <dgm:if name="Name15" axis="ch" ptType="node" func="cnt" op="equ" val="5">
              <dgm:shape xmlns:r="http://schemas.openxmlformats.org/officeDocument/2006/relationships" type="pie" r:blip="">
                <dgm:adjLst>
                  <dgm:adj idx="1" val="270"/>
                  <dgm:adj idx="2" val="342"/>
                </dgm:adjLst>
              </dgm:shape>
            </dgm:if>
            <dgm:if name="Name16" axis="ch" ptType="node" func="cnt" op="equ" val="6">
              <dgm:shape xmlns:r="http://schemas.openxmlformats.org/officeDocument/2006/relationships" type="pie" r:blip="">
                <dgm:adjLst>
                  <dgm:adj idx="1" val="270"/>
                  <dgm:adj idx="2" val="330"/>
                </dgm:adjLst>
              </dgm:shape>
            </dgm:if>
            <dgm:else name="Name17">
              <dgm:shape xmlns:r="http://schemas.openxmlformats.org/officeDocument/2006/relationships" type="pie" r:blip="">
                <dgm:adjLst>
                  <dgm:adj idx="1" val="270"/>
                  <dgm:adj idx="2" val="321.4286"/>
                </dgm:adjLst>
              </dgm:shape>
            </dgm:else>
          </dgm:choose>
          <dgm:choose name="Name18">
            <dgm:if name="Name19" func="var" arg="dir" op="equ" val="norm">
              <dgm:presOf axis="ch desOrSelf" ptType="node node" st="1 1" cnt="1 0"/>
            </dgm:if>
            <dgm:else name="Name20">
              <dgm:choose name="Name21">
                <dgm:if name="Name22" axis="ch" ptType="node" func="cnt" op="equ" val="1">
                  <dgm:presOf axis="ch desOrSelf" ptType="node node" st="1 1" cnt="1 0"/>
                </dgm:if>
                <dgm:if name="Name23" axis="ch" ptType="node" func="cnt" op="equ" val="2">
                  <dgm:presOf axis="ch desOrSelf" ptType="node node" st="2 1" cnt="1 0"/>
                </dgm:if>
                <dgm:if name="Name24" axis="ch" ptType="node" func="cnt" op="equ" val="3">
                  <dgm:presOf axis="ch desOrSelf" ptType="node node" st="3 1" cnt="1 0"/>
                </dgm:if>
                <dgm:if name="Name25" axis="ch" ptType="node" func="cnt" op="equ" val="4">
                  <dgm:presOf axis="ch desOrSelf" ptType="node node" st="4 1" cnt="1 0"/>
                </dgm:if>
                <dgm:if name="Name26" axis="ch" ptType="node" func="cnt" op="equ" val="5">
                  <dgm:presOf axis="ch desOrSelf" ptType="node node" st="5 1" cnt="1 0"/>
                </dgm:if>
                <dgm:if name="Name27" axis="ch" ptType="node" func="cnt" op="equ" val="6">
                  <dgm:presOf axis="ch desOrSelf" ptType="node node" st="6 1" cnt="1 0"/>
                </dgm:if>
                <dgm:else name="Name28">
                  <dgm:presOf axis="ch desOrSelf" ptType="node node" st="7 1" cnt="1 0"/>
                </dgm:else>
              </dgm:choose>
            </dgm:else>
          </dgm:choose>
          <dgm:constrLst/>
          <dgm:ruleLst/>
        </dgm:layoutNode>
        <dgm:layoutNode name="dummy1a" moveWith="wedge1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1b" moveWith="wedge1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1Tx" moveWith="wedg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29">
            <dgm:if name="Name30" func="var" arg="dir" op="equ" val="norm">
              <dgm:presOf axis="ch desOrSelf" ptType="node node" st="1 1" cnt="1 0"/>
            </dgm:if>
            <dgm:else name="Name31">
              <dgm:choose name="Name32">
                <dgm:if name="Name33" axis="ch" ptType="node" func="cnt" op="equ" val="1">
                  <dgm:presOf axis="ch desOrSelf" ptType="node node" st="1 1" cnt="1 0"/>
                </dgm:if>
                <dgm:if name="Name34" axis="ch" ptType="node" func="cnt" op="equ" val="2">
                  <dgm:presOf axis="ch desOrSelf" ptType="node node" st="2 1" cnt="1 0"/>
                </dgm:if>
                <dgm:if name="Name35" axis="ch" ptType="node" func="cnt" op="equ" val="3">
                  <dgm:presOf axis="ch desOrSelf" ptType="node node" st="3 1" cnt="1 0"/>
                </dgm:if>
                <dgm:if name="Name36" axis="ch" ptType="node" func="cnt" op="equ" val="4">
                  <dgm:presOf axis="ch desOrSelf" ptType="node node" st="4 1" cnt="1 0"/>
                </dgm:if>
                <dgm:if name="Name37" axis="ch" ptType="node" func="cnt" op="equ" val="5">
                  <dgm:presOf axis="ch desOrSelf" ptType="node node" st="5 1" cnt="1 0"/>
                </dgm:if>
                <dgm:if name="Name38" axis="ch" ptType="node" func="cnt" op="equ" val="6">
                  <dgm:presOf axis="ch desOrSelf" ptType="node node" st="6 1" cnt="1 0"/>
                </dgm:if>
                <dgm:else name="Name39">
                  <dgm:presOf axis="ch desOrSelf" ptType="node node" st="7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40"/>
    </dgm:choose>
    <dgm:choose name="Name41">
      <dgm:if name="Name42" axis="ch" ptType="node" func="cnt" op="gte" val="2">
        <dgm:layoutNode name="wedge2">
          <dgm:alg type="sp"/>
          <dgm:choose name="Name43">
            <dgm:if name="Name44" axis="ch" ptType="node" func="cnt" op="equ" val="2">
              <dgm:shape xmlns:r="http://schemas.openxmlformats.org/officeDocument/2006/relationships" type="pie" r:blip="">
                <dgm:adjLst>
                  <dgm:adj idx="1" val="90"/>
                  <dgm:adj idx="2" val="270"/>
                </dgm:adjLst>
              </dgm:shape>
            </dgm:if>
            <dgm:if name="Name45" axis="ch" ptType="node" func="cnt" op="equ" val="3">
              <dgm:shape xmlns:r="http://schemas.openxmlformats.org/officeDocument/2006/relationships" type="pie" r:blip="">
                <dgm:adjLst>
                  <dgm:adj idx="1" val="30"/>
                  <dgm:adj idx="2" val="150"/>
                </dgm:adjLst>
              </dgm:shape>
            </dgm:if>
            <dgm:if name="Name46" axis="ch" ptType="node" func="cnt" op="equ" val="4">
              <dgm:shape xmlns:r="http://schemas.openxmlformats.org/officeDocument/2006/relationships" type="pie" r:blip="">
                <dgm:adjLst>
                  <dgm:adj idx="1" val="0"/>
                  <dgm:adj idx="2" val="90"/>
                </dgm:adjLst>
              </dgm:shape>
            </dgm:if>
            <dgm:if name="Name47" axis="ch" ptType="node" func="cnt" op="equ" val="5">
              <dgm:shape xmlns:r="http://schemas.openxmlformats.org/officeDocument/2006/relationships" type="pie" r:blip="">
                <dgm:adjLst>
                  <dgm:adj idx="1" val="342"/>
                  <dgm:adj idx="2" val="54"/>
                </dgm:adjLst>
              </dgm:shape>
            </dgm:if>
            <dgm:if name="Name48" axis="ch" ptType="node" func="cnt" op="equ" val="6">
              <dgm:shape xmlns:r="http://schemas.openxmlformats.org/officeDocument/2006/relationships" type="pie" r:blip="">
                <dgm:adjLst>
                  <dgm:adj idx="1" val="330"/>
                  <dgm:adj idx="2" val="30"/>
                </dgm:adjLst>
              </dgm:shape>
            </dgm:if>
            <dgm:else name="Name49">
              <dgm:shape xmlns:r="http://schemas.openxmlformats.org/officeDocument/2006/relationships" type="pie" r:blip="">
                <dgm:adjLst>
                  <dgm:adj idx="1" val="321.4286"/>
                  <dgm:adj idx="2" val="12.85714"/>
                </dgm:adjLst>
              </dgm:shape>
            </dgm:else>
          </dgm:choose>
          <dgm:choose name="Name50">
            <dgm:if name="Name51" func="var" arg="dir" op="equ" val="norm">
              <dgm:presOf axis="ch desOrSelf" ptType="node node" st="2 1" cnt="1 0"/>
            </dgm:if>
            <dgm:else name="Name52">
              <dgm:choose name="Name53">
                <dgm:if name="Name54" axis="ch" ptType="node" func="cnt" op="equ" val="2">
                  <dgm:presOf axis="ch desOrSelf" ptType="node node" st="1 1" cnt="1 0"/>
                </dgm:if>
                <dgm:if name="Name55" axis="ch" ptType="node" func="cnt" op="equ" val="3">
                  <dgm:presOf axis="ch desOrSelf" ptType="node node" st="2 1" cnt="1 0"/>
                </dgm:if>
                <dgm:if name="Name56" axis="ch" ptType="node" func="cnt" op="equ" val="4">
                  <dgm:presOf axis="ch desOrSelf" ptType="node node" st="3 1" cnt="1 0"/>
                </dgm:if>
                <dgm:if name="Name57" axis="ch" ptType="node" func="cnt" op="equ" val="5">
                  <dgm:presOf axis="ch desOrSelf" ptType="node node" st="4 1" cnt="1 0"/>
                </dgm:if>
                <dgm:if name="Name58" axis="ch" ptType="node" func="cnt" op="equ" val="6">
                  <dgm:presOf axis="ch desOrSelf" ptType="node node" st="5 1" cnt="1 0"/>
                </dgm:if>
                <dgm:else name="Name59">
                  <dgm:presOf axis="ch desOrSelf" ptType="node node" st="6 1" cnt="1 0"/>
                </dgm:else>
              </dgm:choose>
            </dgm:else>
          </dgm:choose>
          <dgm:constrLst/>
          <dgm:ruleLst/>
        </dgm:layoutNode>
        <dgm:layoutNode name="dummy2a" moveWith="wedge2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2b" moveWith="wedge2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2Tx" moveWith="wedge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60">
            <dgm:if name="Name61" func="var" arg="dir" op="equ" val="norm">
              <dgm:presOf axis="ch desOrSelf" ptType="node node" st="2 1" cnt="1 0"/>
            </dgm:if>
            <dgm:else name="Name62">
              <dgm:choose name="Name63">
                <dgm:if name="Name64" axis="ch" ptType="node" func="cnt" op="equ" val="2">
                  <dgm:presOf axis="ch desOrSelf" ptType="node node" st="1 1" cnt="1 0"/>
                </dgm:if>
                <dgm:if name="Name65" axis="ch" ptType="node" func="cnt" op="equ" val="3">
                  <dgm:presOf axis="ch desOrSelf" ptType="node node" st="2 1" cnt="1 0"/>
                </dgm:if>
                <dgm:if name="Name66" axis="ch" ptType="node" func="cnt" op="equ" val="4">
                  <dgm:presOf axis="ch desOrSelf" ptType="node node" st="3 1" cnt="1 0"/>
                </dgm:if>
                <dgm:if name="Name67" axis="ch" ptType="node" func="cnt" op="equ" val="5">
                  <dgm:presOf axis="ch desOrSelf" ptType="node node" st="4 1" cnt="1 0"/>
                </dgm:if>
                <dgm:if name="Name68" axis="ch" ptType="node" func="cnt" op="equ" val="6">
                  <dgm:presOf axis="ch desOrSelf" ptType="node node" st="5 1" cnt="1 0"/>
                </dgm:if>
                <dgm:else name="Name69">
                  <dgm:presOf axis="ch desOrSelf" ptType="node node" st="6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70"/>
    </dgm:choose>
    <dgm:choose name="Name71">
      <dgm:if name="Name72" axis="ch" ptType="node" func="cnt" op="gte" val="3">
        <dgm:layoutNode name="wedge3">
          <dgm:alg type="sp"/>
          <dgm:choose name="Name73">
            <dgm:if name="Name74" axis="ch" ptType="node" func="cnt" op="equ" val="3">
              <dgm:shape xmlns:r="http://schemas.openxmlformats.org/officeDocument/2006/relationships" type="pie" r:blip="">
                <dgm:adjLst>
                  <dgm:adj idx="1" val="150"/>
                  <dgm:adj idx="2" val="270"/>
                </dgm:adjLst>
              </dgm:shape>
            </dgm:if>
            <dgm:if name="Name75" axis="ch" ptType="node" func="cnt" op="equ" val="4">
              <dgm:shape xmlns:r="http://schemas.openxmlformats.org/officeDocument/2006/relationships" type="pie" r:blip="">
                <dgm:adjLst>
                  <dgm:adj idx="1" val="90"/>
                  <dgm:adj idx="2" val="180"/>
                </dgm:adjLst>
              </dgm:shape>
            </dgm:if>
            <dgm:if name="Name76" axis="ch" ptType="node" func="cnt" op="equ" val="5">
              <dgm:shape xmlns:r="http://schemas.openxmlformats.org/officeDocument/2006/relationships" type="pie" r:blip="">
                <dgm:adjLst>
                  <dgm:adj idx="1" val="54"/>
                  <dgm:adj idx="2" val="126"/>
                </dgm:adjLst>
              </dgm:shape>
            </dgm:if>
            <dgm:if name="Name77" axis="ch" ptType="node" func="cnt" op="equ" val="6">
              <dgm:shape xmlns:r="http://schemas.openxmlformats.org/officeDocument/2006/relationships" type="pie" r:blip="">
                <dgm:adjLst>
                  <dgm:adj idx="1" val="30"/>
                  <dgm:adj idx="2" val="90"/>
                </dgm:adjLst>
              </dgm:shape>
            </dgm:if>
            <dgm:else name="Name78">
              <dgm:shape xmlns:r="http://schemas.openxmlformats.org/officeDocument/2006/relationships" type="pie" r:blip="">
                <dgm:adjLst>
                  <dgm:adj idx="1" val="12.85714"/>
                  <dgm:adj idx="2" val="64.28571"/>
                </dgm:adjLst>
              </dgm:shape>
            </dgm:else>
          </dgm:choose>
          <dgm:choose name="Name79">
            <dgm:if name="Name80" func="var" arg="dir" op="equ" val="norm">
              <dgm:presOf axis="ch desOrSelf" ptType="node node" st="3 1" cnt="1 0"/>
            </dgm:if>
            <dgm:else name="Name81">
              <dgm:choose name="Name82">
                <dgm:if name="Name83" axis="ch" ptType="node" func="cnt" op="equ" val="3">
                  <dgm:presOf axis="ch desOrSelf" ptType="node node" st="1 1" cnt="1 0"/>
                </dgm:if>
                <dgm:if name="Name84" axis="ch" ptType="node" func="cnt" op="equ" val="4">
                  <dgm:presOf axis="ch desOrSelf" ptType="node node" st="2 1" cnt="1 0"/>
                </dgm:if>
                <dgm:if name="Name85" axis="ch" ptType="node" func="cnt" op="equ" val="5">
                  <dgm:presOf axis="ch desOrSelf" ptType="node node" st="3 1" cnt="1 0"/>
                </dgm:if>
                <dgm:if name="Name86" axis="ch" ptType="node" func="cnt" op="equ" val="6">
                  <dgm:presOf axis="ch desOrSelf" ptType="node node" st="4 1" cnt="1 0"/>
                </dgm:if>
                <dgm:else name="Name87">
                  <dgm:presOf axis="ch desOrSelf" ptType="node node" st="5 1" cnt="1 0"/>
                </dgm:else>
              </dgm:choose>
            </dgm:else>
          </dgm:choose>
          <dgm:constrLst/>
          <dgm:ruleLst/>
        </dgm:layoutNode>
        <dgm:layoutNode name="dummy3a" moveWith="wedge3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3b" moveWith="wedge3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3Tx" moveWith="wedge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88">
            <dgm:if name="Name89" func="var" arg="dir" op="equ" val="norm">
              <dgm:presOf axis="ch desOrSelf" ptType="node node" st="3 1" cnt="1 0"/>
            </dgm:if>
            <dgm:else name="Name90">
              <dgm:choose name="Name91">
                <dgm:if name="Name92" axis="ch" ptType="node" func="cnt" op="equ" val="3">
                  <dgm:presOf axis="ch desOrSelf" ptType="node node" st="1 1" cnt="1 0"/>
                </dgm:if>
                <dgm:if name="Name93" axis="ch" ptType="node" func="cnt" op="equ" val="4">
                  <dgm:presOf axis="ch desOrSelf" ptType="node node" st="2 1" cnt="1 0"/>
                </dgm:if>
                <dgm:if name="Name94" axis="ch" ptType="node" func="cnt" op="equ" val="5">
                  <dgm:presOf axis="ch desOrSelf" ptType="node node" st="3 1" cnt="1 0"/>
                </dgm:if>
                <dgm:if name="Name95" axis="ch" ptType="node" func="cnt" op="equ" val="6">
                  <dgm:presOf axis="ch desOrSelf" ptType="node node" st="4 1" cnt="1 0"/>
                </dgm:if>
                <dgm:else name="Name96">
                  <dgm:presOf axis="ch desOrSelf" ptType="node node" st="5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97"/>
    </dgm:choose>
    <dgm:choose name="Name98">
      <dgm:if name="Name99" axis="ch" ptType="node" func="cnt" op="gte" val="4">
        <dgm:layoutNode name="wedge4">
          <dgm:alg type="sp"/>
          <dgm:choose name="Name100">
            <dgm:if name="Name101" axis="ch" ptType="node" func="cnt" op="equ" val="4">
              <dgm:shape xmlns:r="http://schemas.openxmlformats.org/officeDocument/2006/relationships" type="pie" r:blip="">
                <dgm:adjLst>
                  <dgm:adj idx="1" val="180"/>
                  <dgm:adj idx="2" val="270"/>
                </dgm:adjLst>
              </dgm:shape>
            </dgm:if>
            <dgm:if name="Name102" axis="ch" ptType="node" func="cnt" op="equ" val="5">
              <dgm:shape xmlns:r="http://schemas.openxmlformats.org/officeDocument/2006/relationships" type="pie" r:blip="">
                <dgm:adjLst>
                  <dgm:adj idx="1" val="126"/>
                  <dgm:adj idx="2" val="198"/>
                </dgm:adjLst>
              </dgm:shape>
            </dgm:if>
            <dgm:if name="Name103" axis="ch" ptType="node" func="cnt" op="equ" val="6">
              <dgm:shape xmlns:r="http://schemas.openxmlformats.org/officeDocument/2006/relationships" type="pie" r:blip="">
                <dgm:adjLst>
                  <dgm:adj idx="1" val="90"/>
                  <dgm:adj idx="2" val="150"/>
                </dgm:adjLst>
              </dgm:shape>
            </dgm:if>
            <dgm:else name="Name104">
              <dgm:shape xmlns:r="http://schemas.openxmlformats.org/officeDocument/2006/relationships" type="pie" r:blip="">
                <dgm:adjLst>
                  <dgm:adj idx="1" val="64.2871"/>
                  <dgm:adj idx="2" val="115.7143"/>
                </dgm:adjLst>
              </dgm:shape>
            </dgm:else>
          </dgm:choose>
          <dgm:choose name="Name105">
            <dgm:if name="Name106" func="var" arg="dir" op="equ" val="norm">
              <dgm:presOf axis="ch desOrSelf" ptType="node node" st="4 1" cnt="1 0"/>
            </dgm:if>
            <dgm:else name="Name107">
              <dgm:choose name="Name108">
                <dgm:if name="Name109" axis="ch" ptType="node" func="cnt" op="equ" val="4">
                  <dgm:presOf axis="ch desOrSelf" ptType="node node" st="1 1" cnt="1 0"/>
                </dgm:if>
                <dgm:if name="Name110" axis="ch" ptType="node" func="cnt" op="equ" val="5">
                  <dgm:presOf axis="ch desOrSelf" ptType="node node" st="2 1" cnt="1 0"/>
                </dgm:if>
                <dgm:if name="Name111" axis="ch" ptType="node" func="cnt" op="equ" val="6">
                  <dgm:presOf axis="ch desOrSelf" ptType="node node" st="3 1" cnt="1 0"/>
                </dgm:if>
                <dgm:else name="Name112">
                  <dgm:presOf axis="ch desOrSelf" ptType="node node" st="4 1" cnt="1 0"/>
                </dgm:else>
              </dgm:choose>
            </dgm:else>
          </dgm:choose>
          <dgm:constrLst/>
          <dgm:ruleLst/>
        </dgm:layoutNode>
        <dgm:layoutNode name="dummy4a" moveWith="wedge4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4b" moveWith="wedge4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4Tx" moveWith="wedge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13">
            <dgm:if name="Name114" func="var" arg="dir" op="equ" val="norm">
              <dgm:presOf axis="ch desOrSelf" ptType="node node" st="4 1" cnt="1 0"/>
            </dgm:if>
            <dgm:else name="Name115">
              <dgm:choose name="Name116">
                <dgm:if name="Name117" axis="ch" ptType="node" func="cnt" op="equ" val="4">
                  <dgm:presOf axis="ch desOrSelf" ptType="node node" st="1 1" cnt="1 0"/>
                </dgm:if>
                <dgm:if name="Name118" axis="ch" ptType="node" func="cnt" op="equ" val="5">
                  <dgm:presOf axis="ch desOrSelf" ptType="node node" st="2 1" cnt="1 0"/>
                </dgm:if>
                <dgm:if name="Name119" axis="ch" ptType="node" func="cnt" op="equ" val="6">
                  <dgm:presOf axis="ch desOrSelf" ptType="node node" st="3 1" cnt="1 0"/>
                </dgm:if>
                <dgm:else name="Name120">
                  <dgm:presOf axis="ch desOrSelf" ptType="node node" st="4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21"/>
    </dgm:choose>
    <dgm:choose name="Name122">
      <dgm:if name="Name123" axis="ch" ptType="node" func="cnt" op="gte" val="5">
        <dgm:layoutNode name="wedge5">
          <dgm:alg type="sp"/>
          <dgm:choose name="Name124">
            <dgm:if name="Name125" axis="ch" ptType="node" func="cnt" op="equ" val="5">
              <dgm:shape xmlns:r="http://schemas.openxmlformats.org/officeDocument/2006/relationships" type="pie" r:blip="">
                <dgm:adjLst>
                  <dgm:adj idx="1" val="198"/>
                  <dgm:adj idx="2" val="270"/>
                </dgm:adjLst>
              </dgm:shape>
            </dgm:if>
            <dgm:if name="Name126" axis="ch" ptType="node" func="cnt" op="equ" val="6">
              <dgm:shape xmlns:r="http://schemas.openxmlformats.org/officeDocument/2006/relationships" type="pie" r:blip="">
                <dgm:adjLst>
                  <dgm:adj idx="1" val="150"/>
                  <dgm:adj idx="2" val="210"/>
                </dgm:adjLst>
              </dgm:shape>
            </dgm:if>
            <dgm:else name="Name127">
              <dgm:shape xmlns:r="http://schemas.openxmlformats.org/officeDocument/2006/relationships" type="pie" r:blip="">
                <dgm:adjLst>
                  <dgm:adj idx="1" val="115.7143"/>
                  <dgm:adj idx="2" val="167.1429"/>
                </dgm:adjLst>
              </dgm:shape>
            </dgm:else>
          </dgm:choose>
          <dgm:choose name="Name128">
            <dgm:if name="Name129" func="var" arg="dir" op="equ" val="norm">
              <dgm:presOf axis="ch desOrSelf" ptType="node node" st="5 1" cnt="1 0"/>
            </dgm:if>
            <dgm:else name="Name130">
              <dgm:choose name="Name131">
                <dgm:if name="Name132" axis="ch" ptType="node" func="cnt" op="equ" val="5">
                  <dgm:presOf axis="ch desOrSelf" ptType="node node" st="1 1" cnt="1 0"/>
                </dgm:if>
                <dgm:if name="Name133" axis="ch" ptType="node" func="cnt" op="equ" val="6">
                  <dgm:presOf axis="ch desOrSelf" ptType="node node" st="2 1" cnt="1 0"/>
                </dgm:if>
                <dgm:else name="Name134">
                  <dgm:presOf axis="ch desOrSelf" ptType="node node" st="3 1" cnt="1 0"/>
                </dgm:else>
              </dgm:choose>
            </dgm:else>
          </dgm:choose>
          <dgm:constrLst/>
          <dgm:ruleLst/>
        </dgm:layoutNode>
        <dgm:layoutNode name="dummy5a" moveWith="wedge5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5b" moveWith="wedge5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5Tx" moveWith="wedge5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35">
            <dgm:if name="Name136" func="var" arg="dir" op="equ" val="norm">
              <dgm:presOf axis="ch desOrSelf" ptType="node node" st="5 1" cnt="1 0"/>
            </dgm:if>
            <dgm:else name="Name137">
              <dgm:choose name="Name138">
                <dgm:if name="Name139" axis="ch" ptType="node" func="cnt" op="equ" val="5">
                  <dgm:presOf axis="ch desOrSelf" ptType="node node" st="1 1" cnt="1 0"/>
                </dgm:if>
                <dgm:if name="Name140" axis="ch" ptType="node" func="cnt" op="equ" val="6">
                  <dgm:presOf axis="ch desOrSelf" ptType="node node" st="2 1" cnt="1 0"/>
                </dgm:if>
                <dgm:else name="Name141">
                  <dgm:presOf axis="ch desOrSelf" ptType="node node" st="3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42"/>
    </dgm:choose>
    <dgm:choose name="Name143">
      <dgm:if name="Name144" axis="ch" ptType="node" func="cnt" op="gte" val="6">
        <dgm:layoutNode name="wedge6">
          <dgm:alg type="sp"/>
          <dgm:choose name="Name145">
            <dgm:if name="Name146" axis="ch" ptType="node" func="cnt" op="equ" val="6">
              <dgm:shape xmlns:r="http://schemas.openxmlformats.org/officeDocument/2006/relationships" type="pie" r:blip="">
                <dgm:adjLst>
                  <dgm:adj idx="1" val="210"/>
                  <dgm:adj idx="2" val="270"/>
                </dgm:adjLst>
              </dgm:shape>
            </dgm:if>
            <dgm:else name="Name147">
              <dgm:shape xmlns:r="http://schemas.openxmlformats.org/officeDocument/2006/relationships" type="pie" r:blip="">
                <dgm:adjLst>
                  <dgm:adj idx="1" val="167.1429"/>
                  <dgm:adj idx="2" val="218.5714"/>
                </dgm:adjLst>
              </dgm:shape>
            </dgm:else>
          </dgm:choose>
          <dgm:choose name="Name148">
            <dgm:if name="Name149" func="var" arg="dir" op="equ" val="norm">
              <dgm:presOf axis="ch desOrSelf" ptType="node node" st="6 1" cnt="1 0"/>
            </dgm:if>
            <dgm:else name="Name150">
              <dgm:choose name="Name151">
                <dgm:if name="Name152" axis="ch" ptType="node" func="cnt" op="equ" val="6">
                  <dgm:presOf axis="ch desOrSelf" ptType="node node" st="1 1" cnt="1 0"/>
                </dgm:if>
                <dgm:else name="Name153">
                  <dgm:presOf axis="ch desOrSelf" ptType="node node" st="2 1" cnt="1 0"/>
                </dgm:else>
              </dgm:choose>
            </dgm:else>
          </dgm:choose>
          <dgm:constrLst/>
          <dgm:ruleLst/>
        </dgm:layoutNode>
        <dgm:layoutNode name="dummy6a" moveWith="wedge6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6b" moveWith="wedge6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6Tx" moveWith="wedge6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54">
            <dgm:if name="Name155" func="var" arg="dir" op="equ" val="norm">
              <dgm:presOf axis="ch desOrSelf" ptType="node node" st="6 1" cnt="1 0"/>
            </dgm:if>
            <dgm:else name="Name156">
              <dgm:choose name="Name157">
                <dgm:if name="Name158" axis="ch" ptType="node" func="cnt" op="equ" val="6">
                  <dgm:presOf axis="ch desOrSelf" ptType="node node" st="1 1" cnt="1 0"/>
                </dgm:if>
                <dgm:else name="Name159">
                  <dgm:presOf axis="ch desOrSelf" ptType="node node" st="2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60"/>
    </dgm:choose>
    <dgm:choose name="Name161">
      <dgm:if name="Name162" axis="ch" ptType="node" func="cnt" op="gte" val="7">
        <dgm:layoutNode name="wedge7">
          <dgm:alg type="sp"/>
          <dgm:shape xmlns:r="http://schemas.openxmlformats.org/officeDocument/2006/relationships" type="pie" r:blip="">
            <dgm:adjLst>
              <dgm:adj idx="1" val="218.5714"/>
              <dgm:adj idx="2" val="270"/>
            </dgm:adjLst>
          </dgm:shape>
          <dgm:choose name="Name163">
            <dgm:if name="Name164" func="var" arg="dir" op="equ" val="norm">
              <dgm:presOf axis="ch desOrSelf" ptType="node node" st="7 1" cnt="1 0"/>
            </dgm:if>
            <dgm:else name="Name165">
              <dgm:presOf axis="ch desOrSelf" ptType="node node" st="1 1" cnt="1 0"/>
            </dgm:else>
          </dgm:choose>
          <dgm:constrLst/>
          <dgm:ruleLst/>
        </dgm:layoutNode>
        <dgm:layoutNode name="dummy7a" moveWith="wedge7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7b" moveWith="wedge7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7Tx" moveWith="wedge7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66">
            <dgm:if name="Name167" func="var" arg="dir" op="equ" val="norm">
              <dgm:presOf axis="ch desOrSelf" ptType="node node" st="7 1" cnt="1 0"/>
            </dgm:if>
            <dgm:else name="Name168">
              <dgm:presOf axis="ch desOrSelf" ptType="node node" st="1 1" cnt="1 0"/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69"/>
    </dgm:choose>
    <dgm:choose name="Name170">
      <dgm:if name="Name171" axis="ch" ptType="node" func="cnt" op="equ" val="1">
        <dgm:forEach name="Name172" axis="ch" ptType="sibTrans" hideLastTrans="0" cnt="1">
          <dgm:layoutNode name="arrowWedge1single" styleLbl="fgSibTrans2D1">
            <dgm:choose name="Name173">
              <dgm:if name="Name174" func="var" arg="dir" op="equ" val="norm">
                <dgm:alg type="conn">
                  <dgm:param type="connRout" val="longCurve"/>
                  <dgm:param type="srcNode" val="dummy1a"/>
                  <dgm:param type="dstNode" val="dummy1b"/>
                  <dgm:param type="begPts" val="tL"/>
                  <dgm:param type="endPts" val="tR"/>
                  <dgm:param type="begSty" val="arr"/>
                  <dgm:param type="endSty" val="noArr"/>
                </dgm:alg>
              </dgm:if>
              <dgm:else name="Name175">
                <dgm:alg type="conn">
                  <dgm:param type="connRout" val="longCurve"/>
                  <dgm:param type="srcNode" val="dummy1a"/>
                  <dgm:param type="dstNode" val="dummy1b"/>
                  <dgm:param type="begPts" val="tL"/>
                  <dgm:param type="endPts" val="tR"/>
                  <dgm:param type="begSty" val="noArr"/>
                  <dgm:param type="endSty" val="arr"/>
                </dgm:alg>
              </dgm:else>
            </dgm:choose>
            <dgm:shape xmlns:r="http://schemas.openxmlformats.org/officeDocument/2006/relationships" type="conn" r:blip="">
              <dgm:adjLst/>
            </dgm:shape>
            <dgm:presOf/>
            <dgm:constrLst>
              <dgm:constr type="w" val="1"/>
              <dgm:constr type="begPad"/>
              <dgm:constr type="endPad"/>
            </dgm:constrLst>
            <dgm:ruleLst/>
          </dgm:layoutNode>
        </dgm:forEach>
      </dgm:if>
      <dgm:if name="Name176" axis="ch" ptType="node" func="cnt" op="gte" val="2">
        <dgm:forEach name="Name177" axis="ch" ptType="sibTrans" hideLastTrans="0" cnt="1">
          <dgm:layoutNode name="arrowWedge1" styleLbl="fgSibTrans2D1">
            <dgm:choose name="Name178">
              <dgm:if name="Name179" func="var" arg="dir" op="equ" val="norm">
                <dgm:alg type="conn">
                  <dgm:param type="connRout" val="curve"/>
                  <dgm:param type="srcNode" val="dummy1a"/>
                  <dgm:param type="dstNode" val="dummy1b"/>
                  <dgm:param type="begPts" val="tL"/>
                  <dgm:param type="endPts" val="tL"/>
                  <dgm:param type="begSty" val="noArr"/>
                  <dgm:param type="endSty" val="arr"/>
                </dgm:alg>
              </dgm:if>
              <dgm:else name="Name180">
                <dgm:alg type="conn">
                  <dgm:param type="connRout" val="curve"/>
                  <dgm:param type="srcNode" val="dummy1a"/>
                  <dgm:param type="dstNode" val="dummy1b"/>
                  <dgm:param type="begPts" val="tL"/>
                  <dgm:param type="endPts" val="tL"/>
                  <dgm:param type="begSty" val="arr"/>
                  <dgm:param type="endSty" val="noArr"/>
                </dgm:alg>
              </dgm:else>
            </dgm:choose>
            <dgm:shape xmlns:r="http://schemas.openxmlformats.org/officeDocument/2006/relationships" type="conn" r:blip="">
              <dgm:adjLst/>
            </dgm:shape>
            <dgm:presOf/>
            <dgm:constrLst>
              <dgm:constr type="w" val="1"/>
              <dgm:constr type="begPad"/>
              <dgm:constr type="endPad"/>
            </dgm:constrLst>
            <dgm:ruleLst/>
          </dgm:layoutNode>
        </dgm:forEach>
      </dgm:if>
      <dgm:else name="Name181"/>
    </dgm:choose>
    <dgm:forEach name="Name182" axis="ch" ptType="sibTrans" hideLastTrans="0" st="2" cnt="1">
      <dgm:layoutNode name="arrowWedge2" styleLbl="fgSibTrans2D1">
        <dgm:choose name="Name183">
          <dgm:if name="Name184" func="var" arg="dir" op="equ" val="norm">
            <dgm:alg type="conn">
              <dgm:param type="connRout" val="curve"/>
              <dgm:param type="srcNode" val="dummy2a"/>
              <dgm:param type="dstNode" val="dummy2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85">
            <dgm:alg type="conn">
              <dgm:param type="connRout" val="curve"/>
              <dgm:param type="srcNode" val="dummy2a"/>
              <dgm:param type="dstNode" val="dummy2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86" axis="ch" ptType="sibTrans" hideLastTrans="0" st="3" cnt="1">
      <dgm:layoutNode name="arrowWedge3" styleLbl="fgSibTrans2D1">
        <dgm:choose name="Name187">
          <dgm:if name="Name188" func="var" arg="dir" op="equ" val="norm">
            <dgm:alg type="conn">
              <dgm:param type="connRout" val="curve"/>
              <dgm:param type="srcNode" val="dummy3a"/>
              <dgm:param type="dstNode" val="dummy3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89">
            <dgm:alg type="conn">
              <dgm:param type="connRout" val="curve"/>
              <dgm:param type="srcNode" val="dummy3a"/>
              <dgm:param type="dstNode" val="dummy3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90" axis="ch" ptType="sibTrans" hideLastTrans="0" st="4" cnt="1">
      <dgm:layoutNode name="arrowWedge4" styleLbl="fgSibTrans2D1">
        <dgm:choose name="Name191">
          <dgm:if name="Name192" func="var" arg="dir" op="equ" val="norm">
            <dgm:alg type="conn">
              <dgm:param type="connRout" val="curve"/>
              <dgm:param type="srcNode" val="dummy4a"/>
              <dgm:param type="dstNode" val="dummy4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93">
            <dgm:alg type="conn">
              <dgm:param type="connRout" val="curve"/>
              <dgm:param type="srcNode" val="dummy4a"/>
              <dgm:param type="dstNode" val="dummy4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94" axis="ch" ptType="sibTrans" hideLastTrans="0" st="5" cnt="1">
      <dgm:layoutNode name="arrowWedge5" styleLbl="fgSibTrans2D1">
        <dgm:choose name="Name195">
          <dgm:if name="Name196" func="var" arg="dir" op="equ" val="norm">
            <dgm:alg type="conn">
              <dgm:param type="connRout" val="curve"/>
              <dgm:param type="srcNode" val="dummy5a"/>
              <dgm:param type="dstNode" val="dummy5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97">
            <dgm:alg type="conn">
              <dgm:param type="connRout" val="curve"/>
              <dgm:param type="srcNode" val="dummy5a"/>
              <dgm:param type="dstNode" val="dummy5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98" axis="ch" ptType="sibTrans" hideLastTrans="0" st="6" cnt="1">
      <dgm:layoutNode name="arrowWedge6" styleLbl="fgSibTrans2D1">
        <dgm:choose name="Name199">
          <dgm:if name="Name200" func="var" arg="dir" op="equ" val="norm">
            <dgm:alg type="conn">
              <dgm:param type="connRout" val="curve"/>
              <dgm:param type="srcNode" val="dummy6a"/>
              <dgm:param type="dstNode" val="dummy6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201">
            <dgm:alg type="conn">
              <dgm:param type="connRout" val="curve"/>
              <dgm:param type="srcNode" val="dummy6a"/>
              <dgm:param type="dstNode" val="dummy6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202" axis="ch" ptType="sibTrans" hideLastTrans="0" st="7" cnt="1">
      <dgm:layoutNode name="arrowWedge7" styleLbl="fgSibTrans2D1">
        <dgm:choose name="Name203">
          <dgm:if name="Name204" func="var" arg="dir" op="equ" val="norm">
            <dgm:alg type="conn">
              <dgm:param type="connRout" val="curve"/>
              <dgm:param type="srcNode" val="dummy7a"/>
              <dgm:param type="dstNode" val="dummy7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205">
            <dgm:alg type="conn">
              <dgm:param type="connRout" val="curve"/>
              <dgm:param type="srcNode" val="dummy7a"/>
              <dgm:param type="dstNode" val="dummy7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7739" cy="513508"/>
          </a:xfrm>
          <a:prstGeom prst="rect">
            <a:avLst/>
          </a:prstGeom>
        </p:spPr>
        <p:txBody>
          <a:bodyPr vert="horz" lIns="94814" tIns="47407" rIns="94814" bIns="47407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093" y="0"/>
            <a:ext cx="3077739" cy="513508"/>
          </a:xfrm>
          <a:prstGeom prst="rect">
            <a:avLst/>
          </a:prstGeom>
        </p:spPr>
        <p:txBody>
          <a:bodyPr vert="horz" lIns="94814" tIns="47407" rIns="94814" bIns="47407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2014/7/30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27275" y="1277938"/>
            <a:ext cx="2447925" cy="3455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814" tIns="47407" rIns="94814" bIns="47407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248" y="4925408"/>
            <a:ext cx="5681980" cy="4029878"/>
          </a:xfrm>
          <a:prstGeom prst="rect">
            <a:avLst/>
          </a:prstGeom>
        </p:spPr>
        <p:txBody>
          <a:bodyPr vert="horz" lIns="94814" tIns="47407" rIns="94814" bIns="47407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721108"/>
            <a:ext cx="3077739" cy="513507"/>
          </a:xfrm>
          <a:prstGeom prst="rect">
            <a:avLst/>
          </a:prstGeom>
        </p:spPr>
        <p:txBody>
          <a:bodyPr vert="horz" lIns="94814" tIns="47407" rIns="94814" bIns="47407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093" y="9721108"/>
            <a:ext cx="3077739" cy="513507"/>
          </a:xfrm>
          <a:prstGeom prst="rect">
            <a:avLst/>
          </a:prstGeom>
        </p:spPr>
        <p:txBody>
          <a:bodyPr vert="horz" lIns="94814" tIns="47407" rIns="94814" bIns="47407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4" y="4990878"/>
            <a:ext cx="18362295" cy="10617082"/>
          </a:xfrm>
        </p:spPr>
        <p:txBody>
          <a:bodyPr anchor="b"/>
          <a:lstStyle>
            <a:lvl1pPr algn="ctr">
              <a:defRPr sz="20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41" y="16017401"/>
            <a:ext cx="16202023" cy="7362776"/>
          </a:xfrm>
        </p:spPr>
        <p:txBody>
          <a:bodyPr/>
          <a:lstStyle>
            <a:lvl1pPr marL="0" indent="0" algn="ctr">
              <a:buNone/>
              <a:defRPr sz="8000"/>
            </a:lvl1pPr>
            <a:lvl2pPr marL="1520703" indent="0" algn="ctr">
              <a:buNone/>
              <a:defRPr sz="6700"/>
            </a:lvl2pPr>
            <a:lvl3pPr marL="3041409" indent="0" algn="ctr">
              <a:buNone/>
              <a:defRPr sz="6000"/>
            </a:lvl3pPr>
            <a:lvl4pPr marL="4562111" indent="0" algn="ctr">
              <a:buNone/>
              <a:defRPr sz="5300"/>
            </a:lvl4pPr>
            <a:lvl5pPr marL="6082820" indent="0" algn="ctr">
              <a:buNone/>
              <a:defRPr sz="5300"/>
            </a:lvl5pPr>
            <a:lvl6pPr marL="7603523" indent="0" algn="ctr">
              <a:buNone/>
              <a:defRPr sz="5300"/>
            </a:lvl6pPr>
            <a:lvl7pPr marL="9124226" indent="0" algn="ctr">
              <a:buNone/>
              <a:defRPr sz="5300"/>
            </a:lvl7pPr>
            <a:lvl8pPr marL="10644931" indent="0" algn="ctr">
              <a:buNone/>
              <a:defRPr sz="5300"/>
            </a:lvl8pPr>
            <a:lvl9pPr marL="12165634" indent="0" algn="ctr">
              <a:buNone/>
              <a:defRPr sz="53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4" y="1623628"/>
            <a:ext cx="4658081" cy="25843846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8" y="1623628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9" y="7602806"/>
            <a:ext cx="18632328" cy="12685437"/>
          </a:xfrm>
        </p:spPr>
        <p:txBody>
          <a:bodyPr anchor="b"/>
          <a:lstStyle>
            <a:lvl1pPr>
              <a:defRPr sz="20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9" y="20408243"/>
            <a:ext cx="18632328" cy="6670969"/>
          </a:xfrm>
        </p:spPr>
        <p:txBody>
          <a:bodyPr/>
          <a:lstStyle>
            <a:lvl1pPr marL="0" indent="0">
              <a:buNone/>
              <a:defRPr sz="8000">
                <a:solidFill>
                  <a:schemeClr val="tx1"/>
                </a:solidFill>
              </a:defRPr>
            </a:lvl1pPr>
            <a:lvl2pPr marL="1520703" indent="0">
              <a:buNone/>
              <a:defRPr sz="6700">
                <a:solidFill>
                  <a:schemeClr val="tx1">
                    <a:tint val="75000"/>
                  </a:schemeClr>
                </a:solidFill>
              </a:defRPr>
            </a:lvl2pPr>
            <a:lvl3pPr marL="3041409" indent="0">
              <a:buNone/>
              <a:defRPr sz="6000">
                <a:solidFill>
                  <a:schemeClr val="tx1">
                    <a:tint val="75000"/>
                  </a:schemeClr>
                </a:solidFill>
              </a:defRPr>
            </a:lvl3pPr>
            <a:lvl4pPr marL="4562111" indent="0">
              <a:buNone/>
              <a:defRPr sz="5300">
                <a:solidFill>
                  <a:schemeClr val="tx1">
                    <a:tint val="75000"/>
                  </a:schemeClr>
                </a:solidFill>
              </a:defRPr>
            </a:lvl4pPr>
            <a:lvl5pPr marL="6082820" indent="0">
              <a:buNone/>
              <a:defRPr sz="5300">
                <a:solidFill>
                  <a:schemeClr val="tx1">
                    <a:tint val="75000"/>
                  </a:schemeClr>
                </a:solidFill>
              </a:defRPr>
            </a:lvl5pPr>
            <a:lvl6pPr marL="7603523" indent="0">
              <a:buNone/>
              <a:defRPr sz="5300">
                <a:solidFill>
                  <a:schemeClr val="tx1">
                    <a:tint val="75000"/>
                  </a:schemeClr>
                </a:solidFill>
              </a:defRPr>
            </a:lvl6pPr>
            <a:lvl7pPr marL="9124226" indent="0">
              <a:buNone/>
              <a:defRPr sz="5300">
                <a:solidFill>
                  <a:schemeClr val="tx1">
                    <a:tint val="75000"/>
                  </a:schemeClr>
                </a:solidFill>
              </a:defRPr>
            </a:lvl7pPr>
            <a:lvl8pPr marL="10644931" indent="0">
              <a:buNone/>
              <a:defRPr sz="5300">
                <a:solidFill>
                  <a:schemeClr val="tx1">
                    <a:tint val="75000"/>
                  </a:schemeClr>
                </a:solidFill>
              </a:defRPr>
            </a:lvl8pPr>
            <a:lvl9pPr marL="12165634" indent="0">
              <a:buNone/>
              <a:defRPr sz="5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92" y="8118116"/>
            <a:ext cx="9181145" cy="193493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72" y="8118116"/>
            <a:ext cx="9181145" cy="193493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1" y="1623629"/>
            <a:ext cx="18632328" cy="58944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3" y="7475730"/>
            <a:ext cx="9138953" cy="3663741"/>
          </a:xfrm>
        </p:spPr>
        <p:txBody>
          <a:bodyPr anchor="b"/>
          <a:lstStyle>
            <a:lvl1pPr marL="0" indent="0">
              <a:buNone/>
              <a:defRPr sz="8000" b="1"/>
            </a:lvl1pPr>
            <a:lvl2pPr marL="1520703" indent="0">
              <a:buNone/>
              <a:defRPr sz="6700" b="1"/>
            </a:lvl2pPr>
            <a:lvl3pPr marL="3041409" indent="0">
              <a:buNone/>
              <a:defRPr sz="6000" b="1"/>
            </a:lvl3pPr>
            <a:lvl4pPr marL="4562111" indent="0">
              <a:buNone/>
              <a:defRPr sz="5300" b="1"/>
            </a:lvl4pPr>
            <a:lvl5pPr marL="6082820" indent="0">
              <a:buNone/>
              <a:defRPr sz="5300" b="1"/>
            </a:lvl5pPr>
            <a:lvl6pPr marL="7603523" indent="0">
              <a:buNone/>
              <a:defRPr sz="5300" b="1"/>
            </a:lvl6pPr>
            <a:lvl7pPr marL="9124226" indent="0">
              <a:buNone/>
              <a:defRPr sz="5300" b="1"/>
            </a:lvl7pPr>
            <a:lvl8pPr marL="10644931" indent="0">
              <a:buNone/>
              <a:defRPr sz="5300" b="1"/>
            </a:lvl8pPr>
            <a:lvl9pPr marL="12165634" indent="0">
              <a:buNone/>
              <a:defRPr sz="53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3" y="11139465"/>
            <a:ext cx="9138953" cy="1638447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8" y="7475730"/>
            <a:ext cx="9183962" cy="3663741"/>
          </a:xfrm>
        </p:spPr>
        <p:txBody>
          <a:bodyPr anchor="b"/>
          <a:lstStyle>
            <a:lvl1pPr marL="0" indent="0">
              <a:buNone/>
              <a:defRPr sz="8000" b="1"/>
            </a:lvl1pPr>
            <a:lvl2pPr marL="1520703" indent="0">
              <a:buNone/>
              <a:defRPr sz="6700" b="1"/>
            </a:lvl2pPr>
            <a:lvl3pPr marL="3041409" indent="0">
              <a:buNone/>
              <a:defRPr sz="6000" b="1"/>
            </a:lvl3pPr>
            <a:lvl4pPr marL="4562111" indent="0">
              <a:buNone/>
              <a:defRPr sz="5300" b="1"/>
            </a:lvl4pPr>
            <a:lvl5pPr marL="6082820" indent="0">
              <a:buNone/>
              <a:defRPr sz="5300" b="1"/>
            </a:lvl5pPr>
            <a:lvl6pPr marL="7603523" indent="0">
              <a:buNone/>
              <a:defRPr sz="5300" b="1"/>
            </a:lvl6pPr>
            <a:lvl7pPr marL="9124226" indent="0">
              <a:buNone/>
              <a:defRPr sz="5300" b="1"/>
            </a:lvl7pPr>
            <a:lvl8pPr marL="10644931" indent="0">
              <a:buNone/>
              <a:defRPr sz="5300" b="1"/>
            </a:lvl8pPr>
            <a:lvl9pPr marL="12165634" indent="0">
              <a:buNone/>
              <a:defRPr sz="53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8" y="11139465"/>
            <a:ext cx="9183962" cy="1638447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3" y="2033063"/>
            <a:ext cx="6967432" cy="7115704"/>
          </a:xfrm>
        </p:spPr>
        <p:txBody>
          <a:bodyPr anchor="b"/>
          <a:lstStyle>
            <a:lvl1pPr>
              <a:defRPr sz="10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1" y="4390848"/>
            <a:ext cx="10936368" cy="21671837"/>
          </a:xfrm>
        </p:spPr>
        <p:txBody>
          <a:bodyPr/>
          <a:lstStyle>
            <a:lvl1pPr>
              <a:defRPr sz="10600"/>
            </a:lvl1pPr>
            <a:lvl2pPr>
              <a:defRPr sz="9300"/>
            </a:lvl2pPr>
            <a:lvl3pPr>
              <a:defRPr sz="8000"/>
            </a:lvl3pPr>
            <a:lvl4pPr>
              <a:defRPr sz="6700"/>
            </a:lvl4pPr>
            <a:lvl5pPr>
              <a:defRPr sz="6700"/>
            </a:lvl5pPr>
            <a:lvl6pPr>
              <a:defRPr sz="6700"/>
            </a:lvl6pPr>
            <a:lvl7pPr>
              <a:defRPr sz="6700"/>
            </a:lvl7pPr>
            <a:lvl8pPr>
              <a:defRPr sz="6700"/>
            </a:lvl8pPr>
            <a:lvl9pPr>
              <a:defRPr sz="6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3" y="9148766"/>
            <a:ext cx="6967432" cy="16949213"/>
          </a:xfrm>
        </p:spPr>
        <p:txBody>
          <a:bodyPr/>
          <a:lstStyle>
            <a:lvl1pPr marL="0" indent="0">
              <a:buNone/>
              <a:defRPr sz="5300"/>
            </a:lvl1pPr>
            <a:lvl2pPr marL="1520703" indent="0">
              <a:buNone/>
              <a:defRPr sz="4700"/>
            </a:lvl2pPr>
            <a:lvl3pPr marL="3041409" indent="0">
              <a:buNone/>
              <a:defRPr sz="4000"/>
            </a:lvl3pPr>
            <a:lvl4pPr marL="4562111" indent="0">
              <a:buNone/>
              <a:defRPr sz="3300"/>
            </a:lvl4pPr>
            <a:lvl5pPr marL="6082820" indent="0">
              <a:buNone/>
              <a:defRPr sz="3300"/>
            </a:lvl5pPr>
            <a:lvl6pPr marL="7603523" indent="0">
              <a:buNone/>
              <a:defRPr sz="3300"/>
            </a:lvl6pPr>
            <a:lvl7pPr marL="9124226" indent="0">
              <a:buNone/>
              <a:defRPr sz="3300"/>
            </a:lvl7pPr>
            <a:lvl8pPr marL="10644931" indent="0">
              <a:buNone/>
              <a:defRPr sz="3300"/>
            </a:lvl8pPr>
            <a:lvl9pPr marL="12165634" indent="0">
              <a:buNone/>
              <a:defRPr sz="3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3" y="2033063"/>
            <a:ext cx="6967432" cy="7115704"/>
          </a:xfrm>
        </p:spPr>
        <p:txBody>
          <a:bodyPr anchor="b"/>
          <a:lstStyle>
            <a:lvl1pPr>
              <a:defRPr sz="10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1" y="4390848"/>
            <a:ext cx="10936368" cy="21671837"/>
          </a:xfrm>
        </p:spPr>
        <p:txBody>
          <a:bodyPr anchor="t"/>
          <a:lstStyle>
            <a:lvl1pPr marL="0" indent="0">
              <a:buNone/>
              <a:defRPr sz="10600"/>
            </a:lvl1pPr>
            <a:lvl2pPr marL="1520703" indent="0">
              <a:buNone/>
              <a:defRPr sz="9300"/>
            </a:lvl2pPr>
            <a:lvl3pPr marL="3041409" indent="0">
              <a:buNone/>
              <a:defRPr sz="8000"/>
            </a:lvl3pPr>
            <a:lvl4pPr marL="4562111" indent="0">
              <a:buNone/>
              <a:defRPr sz="6700"/>
            </a:lvl4pPr>
            <a:lvl5pPr marL="6082820" indent="0">
              <a:buNone/>
              <a:defRPr sz="6700"/>
            </a:lvl5pPr>
            <a:lvl6pPr marL="7603523" indent="0">
              <a:buNone/>
              <a:defRPr sz="6700"/>
            </a:lvl6pPr>
            <a:lvl7pPr marL="9124226" indent="0">
              <a:buNone/>
              <a:defRPr sz="6700"/>
            </a:lvl7pPr>
            <a:lvl8pPr marL="10644931" indent="0">
              <a:buNone/>
              <a:defRPr sz="6700"/>
            </a:lvl8pPr>
            <a:lvl9pPr marL="12165634" indent="0">
              <a:buNone/>
              <a:defRPr sz="6700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3" y="9148766"/>
            <a:ext cx="6967432" cy="16949213"/>
          </a:xfrm>
        </p:spPr>
        <p:txBody>
          <a:bodyPr/>
          <a:lstStyle>
            <a:lvl1pPr marL="0" indent="0">
              <a:buNone/>
              <a:defRPr sz="5300"/>
            </a:lvl1pPr>
            <a:lvl2pPr marL="1520703" indent="0">
              <a:buNone/>
              <a:defRPr sz="4700"/>
            </a:lvl2pPr>
            <a:lvl3pPr marL="3041409" indent="0">
              <a:buNone/>
              <a:defRPr sz="4000"/>
            </a:lvl3pPr>
            <a:lvl4pPr marL="4562111" indent="0">
              <a:buNone/>
              <a:defRPr sz="3300"/>
            </a:lvl4pPr>
            <a:lvl5pPr marL="6082820" indent="0">
              <a:buNone/>
              <a:defRPr sz="3300"/>
            </a:lvl5pPr>
            <a:lvl6pPr marL="7603523" indent="0">
              <a:buNone/>
              <a:defRPr sz="3300"/>
            </a:lvl6pPr>
            <a:lvl7pPr marL="9124226" indent="0">
              <a:buNone/>
              <a:defRPr sz="3300"/>
            </a:lvl7pPr>
            <a:lvl8pPr marL="10644931" indent="0">
              <a:buNone/>
              <a:defRPr sz="3300"/>
            </a:lvl8pPr>
            <a:lvl9pPr marL="12165634" indent="0">
              <a:buNone/>
              <a:defRPr sz="3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5187" y="1623629"/>
            <a:ext cx="18632328" cy="5894457"/>
          </a:xfrm>
          <a:prstGeom prst="rect">
            <a:avLst/>
          </a:prstGeom>
        </p:spPr>
        <p:txBody>
          <a:bodyPr vert="horz" lIns="254980" tIns="127490" rIns="254980" bIns="12749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5187" y="8118116"/>
            <a:ext cx="18632328" cy="19349353"/>
          </a:xfrm>
          <a:prstGeom prst="rect">
            <a:avLst/>
          </a:prstGeom>
        </p:spPr>
        <p:txBody>
          <a:bodyPr vert="horz" lIns="254980" tIns="127490" rIns="254980" bIns="12749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189" y="28265168"/>
            <a:ext cx="4860607" cy="1623625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>
              <a:defRPr sz="4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5895" y="28265168"/>
            <a:ext cx="7290913" cy="1623625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>
              <a:defRPr sz="4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6908" y="28265168"/>
            <a:ext cx="4860607" cy="1623625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>
              <a:defRPr sz="4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3041409" rtl="0" eaLnBrk="1" latinLnBrk="0" hangingPunct="1">
        <a:lnSpc>
          <a:spcPct val="90000"/>
        </a:lnSpc>
        <a:spcBef>
          <a:spcPct val="0"/>
        </a:spcBef>
        <a:buNone/>
        <a:defRPr kumimoji="1" sz="1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60354" indent="-760354" algn="l" defTabSz="3041409" rtl="0" eaLnBrk="1" latinLnBrk="0" hangingPunct="1">
        <a:lnSpc>
          <a:spcPct val="90000"/>
        </a:lnSpc>
        <a:spcBef>
          <a:spcPts val="3324"/>
        </a:spcBef>
        <a:buFont typeface="Arial" panose="020B0604020202020204" pitchFamily="34" charset="0"/>
        <a:buChar char="•"/>
        <a:defRPr kumimoji="1" sz="9300" kern="1200">
          <a:solidFill>
            <a:schemeClr val="tx1"/>
          </a:solidFill>
          <a:latin typeface="+mn-lt"/>
          <a:ea typeface="+mn-ea"/>
          <a:cs typeface="+mn-cs"/>
        </a:defRPr>
      </a:lvl1pPr>
      <a:lvl2pPr marL="2281057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3801763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3pPr>
      <a:lvl4pPr marL="5322466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6843169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8363872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6pPr>
      <a:lvl7pPr marL="9884580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7pPr>
      <a:lvl8pPr marL="11405286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8pPr>
      <a:lvl9pPr marL="12925989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1pPr>
      <a:lvl2pPr marL="1520703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2pPr>
      <a:lvl3pPr marL="3041409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3pPr>
      <a:lvl4pPr marL="4562111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6082820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7603523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6pPr>
      <a:lvl7pPr marL="9124226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7pPr>
      <a:lvl8pPr marL="10644931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8pPr>
      <a:lvl9pPr marL="12165634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5" name="直線矢印コネクタ 4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矢印コネクタ 5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矢印コネクタ 6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50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(847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×600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9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10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2449540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正方形/長方形 31"/>
          <p:cNvSpPr/>
          <p:nvPr/>
        </p:nvSpPr>
        <p:spPr>
          <a:xfrm>
            <a:off x="0" y="0"/>
            <a:ext cx="21602700" cy="30495875"/>
          </a:xfrm>
          <a:prstGeom prst="rect">
            <a:avLst/>
          </a:prstGeom>
          <a:solidFill>
            <a:schemeClr val="accent4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角丸四角形 32"/>
          <p:cNvSpPr/>
          <p:nvPr/>
        </p:nvSpPr>
        <p:spPr>
          <a:xfrm>
            <a:off x="623268" y="5691152"/>
            <a:ext cx="20356164" cy="24081570"/>
          </a:xfrm>
          <a:prstGeom prst="roundRect">
            <a:avLst>
              <a:gd name="adj" fmla="val 5477"/>
            </a:avLst>
          </a:prstGeom>
          <a:solidFill>
            <a:schemeClr val="bg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292810" y="28865765"/>
            <a:ext cx="428835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400" dirty="0">
                <a:solidFill>
                  <a:srgbClr val="203864"/>
                </a:solidFill>
              </a:rPr>
              <a:t> </a:t>
            </a:r>
            <a:r>
              <a:rPr lang="ja-JP" altLang="en-US" sz="4400" dirty="0" smtClean="0">
                <a:solidFill>
                  <a:srgbClr val="203864"/>
                </a:solidFill>
              </a:rPr>
              <a:t>         </a:t>
            </a:r>
            <a:r>
              <a:rPr kumimoji="1" lang="ja-JP" altLang="en-US" sz="4400" dirty="0" smtClean="0">
                <a:solidFill>
                  <a:srgbClr val="203864"/>
                </a:solidFill>
              </a:rPr>
              <a:t>職場委員会</a:t>
            </a:r>
            <a:endParaRPr kumimoji="1" lang="ja-JP" altLang="en-US" sz="4400" dirty="0">
              <a:solidFill>
                <a:srgbClr val="203864"/>
              </a:solidFill>
            </a:endParaRPr>
          </a:p>
        </p:txBody>
      </p:sp>
      <p:graphicFrame>
        <p:nvGraphicFramePr>
          <p:cNvPr id="19" name="図表 18"/>
          <p:cNvGraphicFramePr/>
          <p:nvPr>
            <p:extLst>
              <p:ext uri="{D42A27DB-BD31-4B8C-83A1-F6EECF244321}">
                <p14:modId xmlns:p14="http://schemas.microsoft.com/office/powerpoint/2010/main" val="231335617"/>
              </p:ext>
            </p:extLst>
          </p:nvPr>
        </p:nvGraphicFramePr>
        <p:xfrm>
          <a:off x="2475432" y="8183971"/>
          <a:ext cx="16969350" cy="1779660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1" name="テキスト ボックス 20"/>
          <p:cNvSpPr txBox="1"/>
          <p:nvPr/>
        </p:nvSpPr>
        <p:spPr>
          <a:xfrm>
            <a:off x="13735411" y="13122574"/>
            <a:ext cx="3878973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5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</a:rPr>
              <a:t>計画</a:t>
            </a:r>
            <a:endParaRPr kumimoji="1" lang="ja-JP" altLang="en-US" sz="72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</a:endParaRP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13735411" y="18061178"/>
            <a:ext cx="3878973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5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</a:rPr>
              <a:t>実行</a:t>
            </a:r>
            <a:endParaRPr kumimoji="1" lang="ja-JP" altLang="en-US" sz="115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7102899" y="13122574"/>
            <a:ext cx="3878973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5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</a:rPr>
              <a:t>改善</a:t>
            </a:r>
            <a:endParaRPr kumimoji="1" lang="ja-JP" altLang="en-US" sz="115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</a:endParaRP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7102899" y="18061178"/>
            <a:ext cx="3878973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5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</a:rPr>
              <a:t>評価</a:t>
            </a:r>
            <a:endParaRPr kumimoji="1" lang="ja-JP" altLang="en-US" sz="115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</a:endParaRPr>
          </a:p>
        </p:txBody>
      </p:sp>
      <p:sp>
        <p:nvSpPr>
          <p:cNvPr id="26" name="角丸四角形吹き出し 25"/>
          <p:cNvSpPr/>
          <p:nvPr/>
        </p:nvSpPr>
        <p:spPr>
          <a:xfrm>
            <a:off x="14111727" y="6772941"/>
            <a:ext cx="6209159" cy="3104265"/>
          </a:xfrm>
          <a:prstGeom prst="wedgeRoundRectCallout">
            <a:avLst>
              <a:gd name="adj1" fmla="val -51894"/>
              <a:gd name="adj2" fmla="val 141288"/>
              <a:gd name="adj3" fmla="val 16667"/>
            </a:avLst>
          </a:prstGeom>
          <a:solidFill>
            <a:schemeClr val="bg1"/>
          </a:solidFill>
          <a:ln>
            <a:solidFill>
              <a:srgbClr val="804B87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4800" dirty="0" smtClean="0">
                <a:solidFill>
                  <a:srgbClr val="203864"/>
                </a:solidFill>
              </a:rPr>
              <a:t>従来の実績や将来の予測などを元にして、業務計画を作成する。</a:t>
            </a:r>
            <a:endParaRPr kumimoji="1" lang="ja-JP" altLang="en-US" sz="4800" dirty="0">
              <a:solidFill>
                <a:srgbClr val="203864"/>
              </a:solidFill>
            </a:endParaRPr>
          </a:p>
        </p:txBody>
      </p:sp>
      <p:sp>
        <p:nvSpPr>
          <p:cNvPr id="27" name="角丸四角形吹き出し 26"/>
          <p:cNvSpPr/>
          <p:nvPr/>
        </p:nvSpPr>
        <p:spPr>
          <a:xfrm>
            <a:off x="1364133" y="6772941"/>
            <a:ext cx="6209159" cy="3104265"/>
          </a:xfrm>
          <a:prstGeom prst="wedgeRoundRectCallout">
            <a:avLst>
              <a:gd name="adj1" fmla="val 56439"/>
              <a:gd name="adj2" fmla="val 145833"/>
              <a:gd name="adj3" fmla="val 16667"/>
            </a:avLst>
          </a:prstGeom>
          <a:solidFill>
            <a:schemeClr val="bg1"/>
          </a:solidFill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4800" dirty="0" smtClean="0">
                <a:solidFill>
                  <a:srgbClr val="203864"/>
                </a:solidFill>
              </a:rPr>
              <a:t>実施が計画に沿っていない部分を調べて処置する。</a:t>
            </a:r>
            <a:endParaRPr kumimoji="1" lang="ja-JP" altLang="en-US" sz="4800" dirty="0">
              <a:solidFill>
                <a:srgbClr val="203864"/>
              </a:solidFill>
            </a:endParaRPr>
          </a:p>
        </p:txBody>
      </p:sp>
      <p:sp>
        <p:nvSpPr>
          <p:cNvPr id="28" name="角丸四角形吹き出し 27"/>
          <p:cNvSpPr/>
          <p:nvPr/>
        </p:nvSpPr>
        <p:spPr>
          <a:xfrm>
            <a:off x="14111727" y="24457844"/>
            <a:ext cx="6209159" cy="3104265"/>
          </a:xfrm>
          <a:prstGeom prst="wedgeRoundRectCallout">
            <a:avLst>
              <a:gd name="adj1" fmla="val -53409"/>
              <a:gd name="adj2" fmla="val -126894"/>
              <a:gd name="adj3" fmla="val 16667"/>
            </a:avLst>
          </a:prstGeom>
          <a:solidFill>
            <a:schemeClr val="bg1"/>
          </a:solidFill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4800" dirty="0" smtClean="0">
                <a:solidFill>
                  <a:srgbClr val="203864"/>
                </a:solidFill>
              </a:rPr>
              <a:t>計画に沿って業務を行う</a:t>
            </a:r>
            <a:r>
              <a:rPr lang="ja-JP" altLang="en-US" sz="4800" dirty="0" smtClean="0">
                <a:solidFill>
                  <a:srgbClr val="203864"/>
                </a:solidFill>
              </a:rPr>
              <a:t>。</a:t>
            </a:r>
            <a:endParaRPr kumimoji="1" lang="en-US" altLang="ja-JP" sz="4800" dirty="0" smtClean="0">
              <a:solidFill>
                <a:srgbClr val="203864"/>
              </a:solidFill>
            </a:endParaRPr>
          </a:p>
        </p:txBody>
      </p:sp>
      <p:sp>
        <p:nvSpPr>
          <p:cNvPr id="29" name="角丸四角形吹き出し 28"/>
          <p:cNvSpPr/>
          <p:nvPr/>
        </p:nvSpPr>
        <p:spPr>
          <a:xfrm>
            <a:off x="1364133" y="24457844"/>
            <a:ext cx="6209159" cy="3104265"/>
          </a:xfrm>
          <a:prstGeom prst="wedgeRoundRectCallout">
            <a:avLst>
              <a:gd name="adj1" fmla="val 56439"/>
              <a:gd name="adj2" fmla="val -128409"/>
              <a:gd name="adj3" fmla="val 16667"/>
            </a:avLst>
          </a:prstGeom>
          <a:solidFill>
            <a:schemeClr val="bg1"/>
          </a:solidFill>
          <a:ln>
            <a:solidFill>
              <a:schemeClr val="accent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4800" dirty="0" smtClean="0">
                <a:solidFill>
                  <a:srgbClr val="203864"/>
                </a:solidFill>
              </a:rPr>
              <a:t>業務の実施が計画に沿っているかどうか確認する。</a:t>
            </a:r>
            <a:endParaRPr kumimoji="1" lang="ja-JP" altLang="en-US" sz="4800" dirty="0">
              <a:solidFill>
                <a:srgbClr val="203864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658546" y="1269927"/>
            <a:ext cx="20509042" cy="36317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500" dirty="0" smtClean="0">
                <a:solidFill>
                  <a:srgbClr val="203864"/>
                </a:solidFill>
                <a:latin typeface="HGｺﾞｼｯｸE"/>
                <a:ea typeface="HGｺﾞｼｯｸE"/>
                <a:cs typeface="HGｺﾞｼｯｸE"/>
              </a:rPr>
              <a:t>ＰＤＣＡサイクルを意識して</a:t>
            </a:r>
          </a:p>
          <a:p>
            <a:pPr algn="ctr"/>
            <a:r>
              <a:rPr kumimoji="1" lang="ja-JP" altLang="en-US" sz="11500" dirty="0" smtClean="0">
                <a:solidFill>
                  <a:srgbClr val="203864"/>
                </a:solidFill>
                <a:latin typeface="HGｺﾞｼｯｸE"/>
                <a:ea typeface="HGｺﾞｼｯｸE"/>
                <a:cs typeface="HGｺﾞｼｯｸE"/>
              </a:rPr>
              <a:t>生産性を向上させましょう！</a:t>
            </a:r>
            <a:endParaRPr kumimoji="1" lang="en-US" altLang="ja-JP" sz="11500" dirty="0" smtClean="0">
              <a:solidFill>
                <a:srgbClr val="203864"/>
              </a:solidFill>
              <a:latin typeface="HGｺﾞｼｯｸE"/>
              <a:ea typeface="HGｺﾞｼｯｸE"/>
              <a:cs typeface="HGｺﾞｼｯｸE"/>
            </a:endParaRP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56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6.pptx" id="{5B2AA651-A883-4231-963D-36D8742CF182}" vid="{CEC9638A-50E6-4022-8D44-9076ABEE82AC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56</Template>
  <TotalTime>0</TotalTime>
  <Words>180</Words>
  <Application>Microsoft Office PowerPoint</Application>
  <PresentationFormat>ユーザー設定</PresentationFormat>
  <Paragraphs>32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56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2014-07-30T00:29:23Z</dcterms:created>
  <dcterms:modified xsi:type="dcterms:W3CDTF">2014-07-30T00:29:29Z</dcterms:modified>
</cp:coreProperties>
</file>

<file path=docProps/thumbnail.jpeg>
</file>