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A336"/>
    <a:srgbClr val="D9A1D1"/>
    <a:srgbClr val="CC76D9"/>
    <a:srgbClr val="804B87"/>
    <a:srgbClr val="EFB5C5"/>
    <a:srgbClr val="EE0000"/>
    <a:srgbClr val="CC3300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7" d="100"/>
          <a:sy n="17" d="100"/>
        </p:scale>
        <p:origin x="-2208" y="-72"/>
      </p:cViewPr>
      <p:guideLst>
        <p:guide orient="horz" pos="9605"/>
        <p:guide pos="68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4" y="4990878"/>
            <a:ext cx="18362295" cy="10617082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41" y="16017401"/>
            <a:ext cx="16202023" cy="7362776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4" y="1623628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8" y="1623628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9" y="7602806"/>
            <a:ext cx="18632328" cy="12685437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9" y="20408243"/>
            <a:ext cx="18632328" cy="6670969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92" y="8118116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72" y="8118116"/>
            <a:ext cx="9181145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1" y="1623629"/>
            <a:ext cx="18632328" cy="58944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3" y="7475730"/>
            <a:ext cx="9138953" cy="3663741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3" y="11139465"/>
            <a:ext cx="9138953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8" y="7475730"/>
            <a:ext cx="9183962" cy="3663741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8" y="11139465"/>
            <a:ext cx="9183962" cy="1638447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1" y="4390848"/>
            <a:ext cx="10936368" cy="21671837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6"/>
            <a:ext cx="6967432" cy="16949213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3" y="2033063"/>
            <a:ext cx="6967432" cy="7115704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1" y="4390848"/>
            <a:ext cx="10936368" cy="21671837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3" y="9148766"/>
            <a:ext cx="6967432" cy="16949213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7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6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9" y="28265168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8"/>
            <a:ext cx="7290913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8"/>
            <a:ext cx="4860607" cy="162362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21602700" cy="30495875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-1" y="0"/>
            <a:ext cx="10800000" cy="101558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-1" y="10172218"/>
            <a:ext cx="10800000" cy="101558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-1" y="20340000"/>
            <a:ext cx="10800000" cy="101558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0802700" y="10172218"/>
            <a:ext cx="10800000" cy="1015587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9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0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58468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片側の 2 つの角を丸めた四角形 15"/>
          <p:cNvSpPr/>
          <p:nvPr/>
        </p:nvSpPr>
        <p:spPr>
          <a:xfrm rot="10800000">
            <a:off x="11474723" y="788262"/>
            <a:ext cx="9328688" cy="8714671"/>
          </a:xfrm>
          <a:prstGeom prst="round2SameRect">
            <a:avLst>
              <a:gd name="adj1" fmla="val 0"/>
              <a:gd name="adj2" fmla="val 10554"/>
            </a:avLst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片側の 2 つの角を丸めた四角形 16"/>
          <p:cNvSpPr/>
          <p:nvPr/>
        </p:nvSpPr>
        <p:spPr>
          <a:xfrm rot="10800000">
            <a:off x="11474723" y="10860495"/>
            <a:ext cx="9328688" cy="8889840"/>
          </a:xfrm>
          <a:prstGeom prst="round2SameRect">
            <a:avLst>
              <a:gd name="adj1" fmla="val 0"/>
              <a:gd name="adj2" fmla="val 10554"/>
            </a:avLst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片側の 2 つの角を丸めた四角形 17"/>
          <p:cNvSpPr/>
          <p:nvPr/>
        </p:nvSpPr>
        <p:spPr>
          <a:xfrm rot="10800000">
            <a:off x="11474723" y="20976520"/>
            <a:ext cx="9328688" cy="8714671"/>
          </a:xfrm>
          <a:prstGeom prst="round2SameRect">
            <a:avLst>
              <a:gd name="adj1" fmla="val 0"/>
              <a:gd name="adj2" fmla="val 10554"/>
            </a:avLst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片側の 2 つの角を丸めた四角形 12"/>
          <p:cNvSpPr/>
          <p:nvPr/>
        </p:nvSpPr>
        <p:spPr>
          <a:xfrm rot="10800000">
            <a:off x="744543" y="788262"/>
            <a:ext cx="9328688" cy="8714671"/>
          </a:xfrm>
          <a:prstGeom prst="round2SameRect">
            <a:avLst>
              <a:gd name="adj1" fmla="val 0"/>
              <a:gd name="adj2" fmla="val 10554"/>
            </a:avLst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片側の 2 つの角を丸めた四角形 14"/>
          <p:cNvSpPr/>
          <p:nvPr/>
        </p:nvSpPr>
        <p:spPr>
          <a:xfrm rot="10800000">
            <a:off x="744543" y="10860495"/>
            <a:ext cx="9328688" cy="8889840"/>
          </a:xfrm>
          <a:prstGeom prst="round2SameRect">
            <a:avLst>
              <a:gd name="adj1" fmla="val 0"/>
              <a:gd name="adj2" fmla="val 10554"/>
            </a:avLst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片側の 2 つの角を丸めた四角形 13"/>
          <p:cNvSpPr/>
          <p:nvPr/>
        </p:nvSpPr>
        <p:spPr>
          <a:xfrm rot="10800000">
            <a:off x="744543" y="20976520"/>
            <a:ext cx="9328688" cy="8714671"/>
          </a:xfrm>
          <a:prstGeom prst="round2SameRect">
            <a:avLst>
              <a:gd name="adj1" fmla="val 0"/>
              <a:gd name="adj2" fmla="val 10554"/>
            </a:avLst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69" y="380483"/>
            <a:ext cx="10142702" cy="649981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69" y="20462859"/>
            <a:ext cx="10142702" cy="649981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77" y="20462859"/>
            <a:ext cx="10142702" cy="649981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469" y="10246507"/>
            <a:ext cx="10142702" cy="6499819"/>
          </a:xfrm>
          <a:prstGeom prst="rect">
            <a:avLst/>
          </a:prstGeom>
        </p:spPr>
      </p:pic>
      <p:pic>
        <p:nvPicPr>
          <p:cNvPr id="6" name="図 5" descr="5S-01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77" y="380482"/>
            <a:ext cx="10142702" cy="649982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664273" y="6642782"/>
            <a:ext cx="7970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必要なものと不要なものを区別し、不要なものを処分すること。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職場には必要なもの以外は一切置かない。</a:t>
            </a:r>
            <a:endParaRPr kumimoji="1" lang="ja-JP" altLang="en-US" sz="4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219270" y="6642782"/>
            <a:ext cx="7970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必要なものが誰にでもすぐに取り出せる状態にしておくこと。探すムダを省きましょう。</a:t>
            </a:r>
            <a:endParaRPr lang="en-US" altLang="ja-JP" sz="4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219270" y="16522634"/>
            <a:ext cx="7970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/>
              <a:t>ゴミなし、汚れなしの状態にしましょう。</a:t>
            </a:r>
            <a:endParaRPr lang="en-US" altLang="ja-JP" sz="4000" dirty="0"/>
          </a:p>
          <a:p>
            <a:r>
              <a:rPr lang="ja-JP" altLang="en-US" sz="4000" dirty="0"/>
              <a:t>職場も設備もぴかぴかに磨き上げましょう。</a:t>
            </a:r>
            <a:endParaRPr lang="en-US" altLang="ja-JP" sz="4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64273" y="26813827"/>
            <a:ext cx="7970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整理・整頓・清掃を徹底すること。この３つを実行することで、清潔な職場環境を保つことができます。</a:t>
            </a:r>
            <a:endParaRPr lang="en-US" altLang="ja-JP" sz="40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219270" y="26813827"/>
            <a:ext cx="7970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決められたことを、決められたとおりに正しく実行できるように習慣づけましょう。</a:t>
            </a:r>
            <a:endParaRPr lang="en-US" altLang="ja-JP" sz="40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40482" y="12086680"/>
            <a:ext cx="9188954" cy="620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9900" b="1" dirty="0" smtClean="0">
                <a:latin typeface="メイリオ"/>
                <a:ea typeface="メイリオ"/>
                <a:cs typeface="メイリオ"/>
              </a:rPr>
              <a:t>5S</a:t>
            </a:r>
            <a:r>
              <a:rPr kumimoji="1" lang="ja-JP" altLang="en-US" sz="19900" b="1" dirty="0" smtClean="0">
                <a:latin typeface="メイリオ"/>
                <a:ea typeface="メイリオ"/>
                <a:cs typeface="メイリオ"/>
              </a:rPr>
              <a:t>活動</a:t>
            </a:r>
            <a:endParaRPr kumimoji="1" lang="en-US" altLang="ja-JP" sz="19900" b="1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6600" b="1" dirty="0" smtClean="0">
                <a:latin typeface="メイリオ"/>
                <a:ea typeface="メイリオ"/>
                <a:cs typeface="メイリオ"/>
              </a:rPr>
              <a:t>みんなの力で</a:t>
            </a:r>
            <a:endParaRPr lang="en-US" altLang="ja-JP" sz="6600" b="1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kumimoji="1" lang="ja-JP" altLang="en-US" sz="6600" b="1" dirty="0" smtClean="0">
                <a:latin typeface="メイリオ"/>
                <a:ea typeface="メイリオ"/>
                <a:cs typeface="メイリオ"/>
              </a:rPr>
              <a:t>安全・快適・効率的な</a:t>
            </a:r>
            <a:endParaRPr kumimoji="1" lang="en-US" altLang="ja-JP" sz="6600" b="1" dirty="0" smtClean="0">
              <a:latin typeface="メイリオ"/>
              <a:ea typeface="メイリオ"/>
              <a:cs typeface="メイリオ"/>
            </a:endParaRPr>
          </a:p>
          <a:p>
            <a:pPr algn="ctr"/>
            <a:r>
              <a:rPr lang="ja-JP" altLang="en-US" sz="6600" b="1" dirty="0" smtClean="0">
                <a:latin typeface="メイリオ"/>
                <a:ea typeface="メイリオ"/>
                <a:cs typeface="メイリオ"/>
              </a:rPr>
              <a:t>職場作りを！！</a:t>
            </a:r>
            <a:endParaRPr kumimoji="1" lang="ja-JP" altLang="en-US" sz="6600" b="1" dirty="0">
              <a:latin typeface="メイリオ"/>
              <a:ea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6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6.pptx" id="{5B2AA651-A883-4231-963D-36D8742CF182}" vid="{CEC9638A-50E6-4022-8D44-9076ABEE82A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56</Template>
  <TotalTime>0</TotalTime>
  <Words>235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56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2014-07-08T07:13:25Z</dcterms:created>
  <dcterms:modified xsi:type="dcterms:W3CDTF">2014-07-08T07:13:44Z</dcterms:modified>
</cp:coreProperties>
</file>