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21602700" cy="30495875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D9"/>
    <a:srgbClr val="FFEDC9"/>
    <a:srgbClr val="5C2A08"/>
    <a:srgbClr val="A3F686"/>
    <a:srgbClr val="FFCCCC"/>
    <a:srgbClr val="FF6699"/>
    <a:srgbClr val="FF99CC"/>
    <a:srgbClr val="00CC00"/>
    <a:srgbClr val="FF0000"/>
    <a:srgbClr val="FFD8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16" d="100"/>
          <a:sy n="16" d="100"/>
        </p:scale>
        <p:origin x="-2154" y="-120"/>
      </p:cViewPr>
      <p:guideLst>
        <p:guide orient="horz" pos="9604"/>
        <p:guide pos="68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9800" y="1239838"/>
            <a:ext cx="23749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0203" y="4990879"/>
            <a:ext cx="18362296" cy="10617082"/>
          </a:xfrm>
        </p:spPr>
        <p:txBody>
          <a:bodyPr anchor="b"/>
          <a:lstStyle>
            <a:lvl1pPr algn="ctr"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00339" y="16017397"/>
            <a:ext cx="16202024" cy="7362775"/>
          </a:xfrm>
        </p:spPr>
        <p:txBody>
          <a:bodyPr/>
          <a:lstStyle>
            <a:lvl1pPr marL="0" indent="0" algn="ctr">
              <a:buNone/>
              <a:defRPr sz="5700"/>
            </a:lvl1pPr>
            <a:lvl2pPr marL="1084049" indent="0" algn="ctr">
              <a:buNone/>
              <a:defRPr sz="4700"/>
            </a:lvl2pPr>
            <a:lvl3pPr marL="2168098" indent="0" algn="ctr">
              <a:buNone/>
              <a:defRPr sz="4300"/>
            </a:lvl3pPr>
            <a:lvl4pPr marL="3252147" indent="0" algn="ctr">
              <a:buNone/>
              <a:defRPr sz="3800"/>
            </a:lvl4pPr>
            <a:lvl5pPr marL="4336198" indent="0" algn="ctr">
              <a:buNone/>
              <a:defRPr sz="3800"/>
            </a:lvl5pPr>
            <a:lvl6pPr marL="5420247" indent="0" algn="ctr">
              <a:buNone/>
              <a:defRPr sz="3800"/>
            </a:lvl6pPr>
            <a:lvl7pPr marL="6504296" indent="0" algn="ctr">
              <a:buNone/>
              <a:defRPr sz="3800"/>
            </a:lvl7pPr>
            <a:lvl8pPr marL="7588345" indent="0" algn="ctr">
              <a:buNone/>
              <a:defRPr sz="3800"/>
            </a:lvl8pPr>
            <a:lvl9pPr marL="8672394" indent="0" algn="ctr">
              <a:buNone/>
              <a:defRPr sz="3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459433" y="1623625"/>
            <a:ext cx="4658081" cy="2584384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5186" y="1623625"/>
            <a:ext cx="13704212" cy="2584384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3938" y="7602802"/>
            <a:ext cx="18632328" cy="12685435"/>
          </a:xfrm>
        </p:spPr>
        <p:txBody>
          <a:bodyPr anchor="b"/>
          <a:lstStyle>
            <a:lvl1pPr>
              <a:defRPr sz="14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73938" y="20408245"/>
            <a:ext cx="18632328" cy="6670969"/>
          </a:xfrm>
        </p:spPr>
        <p:txBody>
          <a:bodyPr/>
          <a:lstStyle>
            <a:lvl1pPr marL="0" indent="0">
              <a:buNone/>
              <a:defRPr sz="5700">
                <a:solidFill>
                  <a:schemeClr val="tx1"/>
                </a:solidFill>
              </a:defRPr>
            </a:lvl1pPr>
            <a:lvl2pPr marL="1084049" indent="0">
              <a:buNone/>
              <a:defRPr sz="4700">
                <a:solidFill>
                  <a:schemeClr val="tx1">
                    <a:tint val="75000"/>
                  </a:schemeClr>
                </a:solidFill>
              </a:defRPr>
            </a:lvl2pPr>
            <a:lvl3pPr marL="2168098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3pPr>
            <a:lvl4pPr marL="32521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4pPr>
            <a:lvl5pPr marL="433619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5pPr>
            <a:lvl6pPr marL="5420247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6pPr>
            <a:lvl7pPr marL="6504296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7pPr>
            <a:lvl8pPr marL="7588345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8pPr>
            <a:lvl9pPr marL="8672394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5188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36369" y="8118113"/>
            <a:ext cx="9181146" cy="1934935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1623629"/>
            <a:ext cx="18632328" cy="589445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8001" y="7475726"/>
            <a:ext cx="9138953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8001" y="11139465"/>
            <a:ext cx="9138953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0936367" y="7475726"/>
            <a:ext cx="9183961" cy="3663739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4049" indent="0">
              <a:buNone/>
              <a:defRPr sz="4700" b="1"/>
            </a:lvl2pPr>
            <a:lvl3pPr marL="2168098" indent="0">
              <a:buNone/>
              <a:defRPr sz="4300" b="1"/>
            </a:lvl3pPr>
            <a:lvl4pPr marL="3252147" indent="0">
              <a:buNone/>
              <a:defRPr sz="3800" b="1"/>
            </a:lvl4pPr>
            <a:lvl5pPr marL="4336198" indent="0">
              <a:buNone/>
              <a:defRPr sz="3800" b="1"/>
            </a:lvl5pPr>
            <a:lvl6pPr marL="5420247" indent="0">
              <a:buNone/>
              <a:defRPr sz="3800" b="1"/>
            </a:lvl6pPr>
            <a:lvl7pPr marL="6504296" indent="0">
              <a:buNone/>
              <a:defRPr sz="3800" b="1"/>
            </a:lvl7pPr>
            <a:lvl8pPr marL="7588345" indent="0">
              <a:buNone/>
              <a:defRPr sz="3800" b="1"/>
            </a:lvl8pPr>
            <a:lvl9pPr marL="8672394" indent="0">
              <a:buNone/>
              <a:defRPr sz="38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0936367" y="11139465"/>
            <a:ext cx="9183961" cy="163844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83962" y="4390848"/>
            <a:ext cx="10936367" cy="21671837"/>
          </a:xfrm>
        </p:spPr>
        <p:txBody>
          <a:bodyPr/>
          <a:lstStyle>
            <a:lvl1pPr>
              <a:defRPr sz="7600"/>
            </a:lvl1pPr>
            <a:lvl2pPr>
              <a:defRPr sz="6600"/>
            </a:lvl2pPr>
            <a:lvl3pPr>
              <a:defRPr sz="5700"/>
            </a:lvl3pPr>
            <a:lvl4pPr>
              <a:defRPr sz="4700"/>
            </a:lvl4pPr>
            <a:lvl5pPr>
              <a:defRPr sz="4700"/>
            </a:lvl5pPr>
            <a:lvl6pPr>
              <a:defRPr sz="4700"/>
            </a:lvl6pPr>
            <a:lvl7pPr>
              <a:defRPr sz="4700"/>
            </a:lvl7pPr>
            <a:lvl8pPr>
              <a:defRPr sz="4700"/>
            </a:lvl8pPr>
            <a:lvl9pPr>
              <a:defRPr sz="4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8002" y="2033060"/>
            <a:ext cx="6967432" cy="7115704"/>
          </a:xfrm>
        </p:spPr>
        <p:txBody>
          <a:bodyPr anchor="b"/>
          <a:lstStyle>
            <a:lvl1pPr>
              <a:defRPr sz="7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83962" y="4390848"/>
            <a:ext cx="10936367" cy="21671837"/>
          </a:xfrm>
        </p:spPr>
        <p:txBody>
          <a:bodyPr anchor="t"/>
          <a:lstStyle>
            <a:lvl1pPr marL="0" indent="0">
              <a:buNone/>
              <a:defRPr sz="7600"/>
            </a:lvl1pPr>
            <a:lvl2pPr marL="1084049" indent="0">
              <a:buNone/>
              <a:defRPr sz="6600"/>
            </a:lvl2pPr>
            <a:lvl3pPr marL="2168098" indent="0">
              <a:buNone/>
              <a:defRPr sz="5700"/>
            </a:lvl3pPr>
            <a:lvl4pPr marL="3252147" indent="0">
              <a:buNone/>
              <a:defRPr sz="4700"/>
            </a:lvl4pPr>
            <a:lvl5pPr marL="4336198" indent="0">
              <a:buNone/>
              <a:defRPr sz="4700"/>
            </a:lvl5pPr>
            <a:lvl6pPr marL="5420247" indent="0">
              <a:buNone/>
              <a:defRPr sz="4700"/>
            </a:lvl6pPr>
            <a:lvl7pPr marL="6504296" indent="0">
              <a:buNone/>
              <a:defRPr sz="4700"/>
            </a:lvl7pPr>
            <a:lvl8pPr marL="7588345" indent="0">
              <a:buNone/>
              <a:defRPr sz="4700"/>
            </a:lvl8pPr>
            <a:lvl9pPr marL="8672394" indent="0">
              <a:buNone/>
              <a:defRPr sz="47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8002" y="9148763"/>
            <a:ext cx="6967432" cy="16949213"/>
          </a:xfrm>
        </p:spPr>
        <p:txBody>
          <a:bodyPr/>
          <a:lstStyle>
            <a:lvl1pPr marL="0" indent="0">
              <a:buNone/>
              <a:defRPr sz="3800"/>
            </a:lvl1pPr>
            <a:lvl2pPr marL="1084049" indent="0">
              <a:buNone/>
              <a:defRPr sz="3300"/>
            </a:lvl2pPr>
            <a:lvl3pPr marL="2168098" indent="0">
              <a:buNone/>
              <a:defRPr sz="2800"/>
            </a:lvl3pPr>
            <a:lvl4pPr marL="3252147" indent="0">
              <a:buNone/>
              <a:defRPr sz="2400"/>
            </a:lvl4pPr>
            <a:lvl5pPr marL="4336198" indent="0">
              <a:buNone/>
              <a:defRPr sz="2400"/>
            </a:lvl5pPr>
            <a:lvl6pPr marL="5420247" indent="0">
              <a:buNone/>
              <a:defRPr sz="2400"/>
            </a:lvl6pPr>
            <a:lvl7pPr marL="6504296" indent="0">
              <a:buNone/>
              <a:defRPr sz="2400"/>
            </a:lvl7pPr>
            <a:lvl8pPr marL="7588345" indent="0">
              <a:buNone/>
              <a:defRPr sz="2400"/>
            </a:lvl8pPr>
            <a:lvl9pPr marL="8672394" indent="0">
              <a:buNone/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5187" y="1623629"/>
            <a:ext cx="18632328" cy="5894459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5187" y="8118113"/>
            <a:ext cx="18632328" cy="19349353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485186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7/30/2014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55895" y="28265165"/>
            <a:ext cx="7290912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256908" y="28265165"/>
            <a:ext cx="4860606" cy="1623624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2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2168098" rtl="0" eaLnBrk="1" latinLnBrk="0" hangingPunct="1">
        <a:lnSpc>
          <a:spcPct val="90000"/>
        </a:lnSpc>
        <a:spcBef>
          <a:spcPct val="0"/>
        </a:spcBef>
        <a:buNone/>
        <a:defRPr kumimoji="1" sz="10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42026" indent="-542026" algn="l" defTabSz="2168098" rtl="0" eaLnBrk="1" latinLnBrk="0" hangingPunct="1">
        <a:lnSpc>
          <a:spcPct val="90000"/>
        </a:lnSpc>
        <a:spcBef>
          <a:spcPts val="2370"/>
        </a:spcBef>
        <a:buFont typeface="Arial" panose="020B0604020202020204" pitchFamily="34" charset="0"/>
        <a:buChar char="•"/>
        <a:defRPr kumimoji="1" sz="6600" kern="1200">
          <a:solidFill>
            <a:schemeClr val="tx1"/>
          </a:solidFill>
          <a:latin typeface="+mn-lt"/>
          <a:ea typeface="+mn-ea"/>
          <a:cs typeface="+mn-cs"/>
        </a:defRPr>
      </a:lvl1pPr>
      <a:lvl2pPr marL="1626075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2pPr>
      <a:lvl3pPr marL="2710124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700" kern="1200">
          <a:solidFill>
            <a:schemeClr val="tx1"/>
          </a:solidFill>
          <a:latin typeface="+mn-lt"/>
          <a:ea typeface="+mn-ea"/>
          <a:cs typeface="+mn-cs"/>
        </a:defRPr>
      </a:lvl3pPr>
      <a:lvl4pPr marL="3794173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87822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96227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7046322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8130371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9214420" indent="-542026" algn="l" defTabSz="2168098" rtl="0" eaLnBrk="1" latinLnBrk="0" hangingPunct="1">
        <a:lnSpc>
          <a:spcPct val="90000"/>
        </a:lnSpc>
        <a:spcBef>
          <a:spcPts val="1185"/>
        </a:spcBef>
        <a:buFont typeface="Arial" panose="020B0604020202020204" pitchFamily="34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4049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680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521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36198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20247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04296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588345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672394" algn="l" defTabSz="2168098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12700"/>
            <a:ext cx="21593175" cy="3048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109538" y="107950"/>
            <a:ext cx="21377275" cy="302656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179388" y="179388"/>
            <a:ext cx="21232812" cy="3012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cxnSp>
        <p:nvCxnSpPr>
          <p:cNvPr id="17" name="直線矢印コネクタ 16"/>
          <p:cNvCxnSpPr/>
          <p:nvPr/>
        </p:nvCxnSpPr>
        <p:spPr>
          <a:xfrm flipV="1">
            <a:off x="107950" y="20234275"/>
            <a:ext cx="21377275" cy="6191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/>
          <p:cNvCxnSpPr/>
          <p:nvPr/>
        </p:nvCxnSpPr>
        <p:spPr>
          <a:xfrm flipV="1">
            <a:off x="179388" y="28484513"/>
            <a:ext cx="21232812" cy="93662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>
            <a:off x="9525" y="13949363"/>
            <a:ext cx="21593175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PubRRectCallout"/>
          <p:cNvSpPr>
            <a:spLocks noEditPoints="1" noChangeArrowheads="1"/>
          </p:cNvSpPr>
          <p:nvPr/>
        </p:nvSpPr>
        <p:spPr bwMode="auto">
          <a:xfrm>
            <a:off x="5265738" y="8269288"/>
            <a:ext cx="11066462" cy="53213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50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2" name="PubRRectCallout"/>
          <p:cNvSpPr>
            <a:spLocks noEditPoints="1" noChangeArrowheads="1"/>
          </p:cNvSpPr>
          <p:nvPr/>
        </p:nvSpPr>
        <p:spPr bwMode="auto">
          <a:xfrm>
            <a:off x="5265738" y="14566900"/>
            <a:ext cx="11066462" cy="531653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5" name="PubRRectCallout"/>
          <p:cNvSpPr>
            <a:spLocks noEditPoints="1" noChangeArrowheads="1"/>
          </p:cNvSpPr>
          <p:nvPr/>
        </p:nvSpPr>
        <p:spPr bwMode="auto">
          <a:xfrm>
            <a:off x="5265738" y="21242338"/>
            <a:ext cx="11066462" cy="668813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5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26" name="正方形/長方形 25"/>
          <p:cNvSpPr/>
          <p:nvPr/>
        </p:nvSpPr>
        <p:spPr>
          <a:xfrm>
            <a:off x="2381250" y="2809875"/>
            <a:ext cx="16937038" cy="3279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019690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SUKAMOTO\Desktop\png化\tokubai\A1_cs5_o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1597938" cy="3049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テキスト ボックス 1"/>
          <p:cNvSpPr txBox="1"/>
          <p:nvPr/>
        </p:nvSpPr>
        <p:spPr>
          <a:xfrm>
            <a:off x="4176614" y="2574529"/>
            <a:ext cx="1401183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0000" dirty="0" smtClean="0"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本日は</a:t>
            </a:r>
            <a:endParaRPr kumimoji="1" lang="ja-JP" altLang="en-US" sz="30000" dirty="0"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761676" y="7283510"/>
            <a:ext cx="7005917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7600" dirty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特</a:t>
            </a:r>
            <a:endParaRPr kumimoji="1" lang="ja-JP" altLang="en-US" sz="576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009522" y="7414231"/>
            <a:ext cx="7005917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76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売</a:t>
            </a:r>
            <a:endParaRPr kumimoji="1" lang="ja-JP" altLang="en-US" sz="576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761676" y="16379836"/>
            <a:ext cx="7005917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7600" dirty="0" smtClean="0">
                <a:solidFill>
                  <a:schemeClr val="bg1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日</a:t>
            </a:r>
            <a:endParaRPr kumimoji="1" lang="ja-JP" altLang="en-US" sz="57600" dirty="0">
              <a:solidFill>
                <a:schemeClr val="bg1"/>
              </a:solidFill>
              <a:latin typeface="HG創英角ｺﾞｼｯｸUB" panose="020B0909000000000000" pitchFamily="49" charset="-128"/>
              <a:ea typeface="HG創英角ｺﾞｼｯｸUB" panose="020B0909000000000000" pitchFamily="49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662591" y="17199009"/>
            <a:ext cx="4597655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57600" dirty="0" smtClean="0">
                <a:solidFill>
                  <a:schemeClr val="bg1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!</a:t>
            </a:r>
            <a:endParaRPr kumimoji="1" lang="ja-JP" altLang="en-US" sz="57600" dirty="0">
              <a:solidFill>
                <a:schemeClr val="bg1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417784" y="16832113"/>
            <a:ext cx="4597655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57600" dirty="0" smtClean="0">
                <a:solidFill>
                  <a:schemeClr val="bg1"/>
                </a:solidFill>
                <a:latin typeface="HG創英角ﾎﾟｯﾌﾟ体" panose="040B0A09000000000000" pitchFamily="49" charset="-128"/>
                <a:ea typeface="HG創英角ﾎﾟｯﾌﾟ体" panose="040B0A09000000000000" pitchFamily="49" charset="-128"/>
              </a:rPr>
              <a:t>!</a:t>
            </a:r>
            <a:endParaRPr kumimoji="1" lang="ja-JP" altLang="en-US" sz="57600" dirty="0">
              <a:solidFill>
                <a:schemeClr val="bg1"/>
              </a:solidFill>
              <a:latin typeface="HG創英角ﾎﾟｯﾌﾟ体" panose="040B0A09000000000000" pitchFamily="49" charset="-128"/>
              <a:ea typeface="HG創英角ﾎﾟｯﾌﾟ体" panose="040B0A09000000000000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75650553"/>
      </p:ext>
    </p:extLst>
  </p:cSld>
  <p:clrMapOvr>
    <a:masterClrMapping/>
  </p:clrMapOvr>
</p:sld>
</file>

<file path=ppt/theme/theme1.xml><?xml version="1.0" encoding="utf-8"?>
<a:theme xmlns:a="http://schemas.openxmlformats.org/drawingml/2006/main" name="17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17.pptx" id="{A8A8A85F-1E11-446B-BC01-B784152AEC84}" vid="{25A9D327-1ACE-4A60-ABC5-D729AD8A77B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17</Template>
  <TotalTime>0</TotalTime>
  <Words>115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17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2014-07-30T00:33:38Z</dcterms:created>
  <dcterms:modified xsi:type="dcterms:W3CDTF">2014-07-30T00:33:43Z</dcterms:modified>
</cp:coreProperties>
</file>