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D9"/>
    <a:srgbClr val="FFEDC9"/>
    <a:srgbClr val="5C2A08"/>
    <a:srgbClr val="A3F686"/>
    <a:srgbClr val="FFCCCC"/>
    <a:srgbClr val="FF6699"/>
    <a:srgbClr val="FF99CC"/>
    <a:srgbClr val="00CC00"/>
    <a:srgbClr val="FF0000"/>
    <a:srgbClr val="FFD8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16" d="100"/>
          <a:sy n="16" d="100"/>
        </p:scale>
        <p:origin x="-2154" y="-12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9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3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6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5"/>
            <a:ext cx="7290912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8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2168098" rtl="0" eaLnBrk="1" latinLnBrk="0" hangingPunct="1">
        <a:lnSpc>
          <a:spcPct val="90000"/>
        </a:lnSpc>
        <a:spcBef>
          <a:spcPct val="0"/>
        </a:spcBef>
        <a:buNone/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2026" indent="-542026" algn="l" defTabSz="2168098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6075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10124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73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822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019690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" y="3099"/>
            <a:ext cx="21604636" cy="3049277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880470" y="6389540"/>
            <a:ext cx="1677786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50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お静かに</a:t>
            </a:r>
            <a:endParaRPr kumimoji="1" lang="ja-JP" altLang="en-US" sz="250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84726" y="11143481"/>
            <a:ext cx="1216935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000" dirty="0" smtClean="0">
                <a:solidFill>
                  <a:srgbClr val="FF00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お願いします</a:t>
            </a:r>
            <a:endParaRPr kumimoji="1" lang="ja-JP" altLang="en-US" sz="15000" dirty="0">
              <a:solidFill>
                <a:srgbClr val="FF00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80470" y="21807098"/>
            <a:ext cx="91450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0" dirty="0" smtClean="0">
                <a:solidFill>
                  <a:srgbClr val="FF00FF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Quiet please</a:t>
            </a:r>
            <a:endParaRPr kumimoji="1" lang="ja-JP" altLang="en-US" sz="12000" dirty="0">
              <a:solidFill>
                <a:srgbClr val="FF00FF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0610110"/>
      </p:ext>
    </p:extLst>
  </p:cSld>
  <p:clrMapOvr>
    <a:masterClrMapping/>
  </p:clrMapOvr>
</p:sld>
</file>

<file path=ppt/theme/theme1.xml><?xml version="1.0" encoding="utf-8"?>
<a:theme xmlns:a="http://schemas.openxmlformats.org/drawingml/2006/main" name="1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7.pptx" id="{A8A8A85F-1E11-446B-BC01-B784152AEC84}" vid="{25A9D327-1ACE-4A60-ABC5-D729AD8A77B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17</Template>
  <TotalTime>0</TotalTime>
  <Words>114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17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2014-07-30T00:35:56Z</dcterms:created>
  <dcterms:modified xsi:type="dcterms:W3CDTF">2014-07-30T00:36:32Z</dcterms:modified>
</cp:coreProperties>
</file>