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2" r:id="rId3"/>
  </p:sldIdLst>
  <p:sldSz cx="21602700" cy="30495875"/>
  <p:notesSz cx="6794500" cy="9925050"/>
  <p:defaultTextStyle>
    <a:defPPr>
      <a:defRPr lang="ja-JP"/>
    </a:defPPr>
    <a:lvl1pPr marL="0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2D9"/>
    <a:srgbClr val="FFEDC9"/>
    <a:srgbClr val="5C2A08"/>
    <a:srgbClr val="A3F686"/>
    <a:srgbClr val="FFCCCC"/>
    <a:srgbClr val="FF6699"/>
    <a:srgbClr val="FF99CC"/>
    <a:srgbClr val="00CC00"/>
    <a:srgbClr val="FF0000"/>
    <a:srgbClr val="FFD88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7" autoAdjust="0"/>
    <p:restoredTop sz="94660"/>
  </p:normalViewPr>
  <p:slideViewPr>
    <p:cSldViewPr snapToGrid="0">
      <p:cViewPr varScale="1">
        <p:scale>
          <a:sx n="16" d="100"/>
          <a:sy n="16" d="100"/>
        </p:scale>
        <p:origin x="-2154" y="-12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2014/7/30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anchor="t"/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5187" y="1623629"/>
            <a:ext cx="18632328" cy="5894459"/>
          </a:xfrm>
          <a:prstGeom prst="rect">
            <a:avLst/>
          </a:prstGeom>
        </p:spPr>
        <p:txBody>
          <a:bodyPr vert="horz" lIns="254980" tIns="127490" rIns="254980" bIns="12749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5187" y="8118113"/>
            <a:ext cx="18632328" cy="19349353"/>
          </a:xfrm>
          <a:prstGeom prst="rect">
            <a:avLst/>
          </a:prstGeom>
        </p:spPr>
        <p:txBody>
          <a:bodyPr vert="horz" lIns="254980" tIns="127490" rIns="254980" bIns="12749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186" y="28265165"/>
            <a:ext cx="4860606" cy="1623624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5895" y="28265165"/>
            <a:ext cx="7290912" cy="1623624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6908" y="28265165"/>
            <a:ext cx="4860606" cy="1623624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2168098" rtl="0" eaLnBrk="1" latinLnBrk="0" hangingPunct="1">
        <a:lnSpc>
          <a:spcPct val="90000"/>
        </a:lnSpc>
        <a:spcBef>
          <a:spcPct val="0"/>
        </a:spcBef>
        <a:buNone/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2026" indent="-542026" algn="l" defTabSz="2168098" rtl="0" eaLnBrk="1" latinLnBrk="0" hangingPunct="1">
        <a:lnSpc>
          <a:spcPct val="90000"/>
        </a:lnSpc>
        <a:spcBef>
          <a:spcPts val="2370"/>
        </a:spcBef>
        <a:buFont typeface="Arial" panose="020B0604020202020204" pitchFamily="34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6075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10124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73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822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15" name="正方形/長方形 14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16" name="正方形/長方形 15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17" name="直線矢印コネクタ 16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50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2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5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0196901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図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21699"/>
            <a:ext cx="21618092" cy="30474175"/>
          </a:xfrm>
          <a:prstGeom prst="rect">
            <a:avLst/>
          </a:prstGeom>
        </p:spPr>
      </p:pic>
      <p:sp>
        <p:nvSpPr>
          <p:cNvPr id="7" name="テキスト ボックス 6"/>
          <p:cNvSpPr txBox="1"/>
          <p:nvPr/>
        </p:nvSpPr>
        <p:spPr>
          <a:xfrm>
            <a:off x="1015958" y="2268000"/>
            <a:ext cx="19586176" cy="3939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5000" dirty="0" smtClean="0">
                <a:solidFill>
                  <a:srgbClr val="CC0099"/>
                </a:solidFill>
                <a:latin typeface="小塚ゴシック Pro H" pitchFamily="34" charset="-128"/>
                <a:ea typeface="小塚ゴシック Pro H" pitchFamily="34" charset="-128"/>
              </a:rPr>
              <a:t>安全強化月間</a:t>
            </a:r>
            <a:endParaRPr kumimoji="1" lang="ja-JP" altLang="en-US" sz="25000" dirty="0">
              <a:solidFill>
                <a:srgbClr val="CC0099"/>
              </a:solidFill>
              <a:latin typeface="小塚ゴシック Pro H" pitchFamily="34" charset="-128"/>
              <a:ea typeface="小塚ゴシック Pro H" pitchFamily="34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816158" y="5541830"/>
            <a:ext cx="15985776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5000" dirty="0" smtClean="0">
                <a:solidFill>
                  <a:srgbClr val="0070C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</a:t>
            </a:r>
            <a:r>
              <a:rPr kumimoji="1" lang="en-US" altLang="ja-JP" sz="15000" dirty="0" smtClean="0">
                <a:solidFill>
                  <a:srgbClr val="0070C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9</a:t>
            </a:r>
            <a:r>
              <a:rPr kumimoji="1" lang="ja-JP" altLang="en-US" sz="15000" dirty="0" smtClean="0">
                <a:solidFill>
                  <a:srgbClr val="0070C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</a:t>
            </a:r>
            <a:r>
              <a:rPr kumimoji="1" lang="en-US" altLang="ja-JP" sz="15000" dirty="0" smtClean="0">
                <a:solidFill>
                  <a:srgbClr val="0070C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</a:t>
            </a:r>
            <a:r>
              <a:rPr kumimoji="1" lang="ja-JP" altLang="en-US" sz="15000" dirty="0" smtClean="0">
                <a:solidFill>
                  <a:srgbClr val="0070C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日～</a:t>
            </a:r>
            <a:r>
              <a:rPr kumimoji="1" lang="en-US" altLang="ja-JP" sz="15000" dirty="0" smtClean="0">
                <a:solidFill>
                  <a:srgbClr val="0070C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9</a:t>
            </a:r>
            <a:r>
              <a:rPr kumimoji="1" lang="ja-JP" altLang="en-US" sz="15000" dirty="0" smtClean="0">
                <a:solidFill>
                  <a:srgbClr val="0070C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</a:t>
            </a:r>
            <a:r>
              <a:rPr kumimoji="1" lang="en-US" altLang="ja-JP" sz="15000" dirty="0" smtClean="0">
                <a:solidFill>
                  <a:srgbClr val="0070C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</a:t>
            </a:r>
            <a:r>
              <a:rPr kumimoji="1" lang="ja-JP" altLang="en-US" sz="15000" dirty="0" smtClean="0">
                <a:solidFill>
                  <a:srgbClr val="0070C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日）</a:t>
            </a:r>
            <a:endParaRPr kumimoji="1" lang="ja-JP" altLang="en-US" sz="15000" dirty="0">
              <a:solidFill>
                <a:srgbClr val="0070C0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-72000" y="25272000"/>
            <a:ext cx="833910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0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ひとつひとつの</a:t>
            </a:r>
            <a:endParaRPr kumimoji="1" lang="ja-JP" altLang="en-US" sz="8000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4752000" y="26100000"/>
            <a:ext cx="12372953" cy="30162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90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丁寧な確認</a:t>
            </a:r>
            <a:endParaRPr kumimoji="1" lang="ja-JP" altLang="en-US" sz="19000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1196000" y="28800000"/>
            <a:ext cx="907300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0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を徹底しましょう！</a:t>
            </a:r>
            <a:endParaRPr kumimoji="1" lang="ja-JP" altLang="en-US" sz="8000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94653380"/>
      </p:ext>
    </p:extLst>
  </p:cSld>
  <p:clrMapOvr>
    <a:masterClrMapping/>
  </p:clrMapOvr>
</p:sld>
</file>

<file path=ppt/theme/theme1.xml><?xml version="1.0" encoding="utf-8"?>
<a:theme xmlns:a="http://schemas.openxmlformats.org/drawingml/2006/main" name="17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17.pptx" id="{A8A8A85F-1E11-446B-BC01-B784152AEC84}" vid="{25A9D327-1ACE-4A60-ABC5-D729AD8A77B3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17</Template>
  <TotalTime>0</TotalTime>
  <Words>132</Words>
  <Application>Microsoft Office PowerPoint</Application>
  <PresentationFormat>ユーザー設定</PresentationFormat>
  <Paragraphs>22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17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2014-07-30T00:37:49Z</dcterms:created>
  <dcterms:modified xsi:type="dcterms:W3CDTF">2014-07-30T00:37:55Z</dcterms:modified>
</cp:coreProperties>
</file>

<file path=docProps/thumbnail.jpeg>
</file>