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D9"/>
    <a:srgbClr val="FFEDC9"/>
    <a:srgbClr val="5C2A08"/>
    <a:srgbClr val="A3F686"/>
    <a:srgbClr val="FFCCCC"/>
    <a:srgbClr val="FF6699"/>
    <a:srgbClr val="FF99CC"/>
    <a:srgbClr val="00CC00"/>
    <a:srgbClr val="FF0000"/>
    <a:srgbClr val="FFD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154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1969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99"/>
            <a:ext cx="21618092" cy="304741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015958" y="2268000"/>
            <a:ext cx="1958617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000" dirty="0" smtClean="0">
                <a:solidFill>
                  <a:srgbClr val="CC0099"/>
                </a:solidFill>
                <a:latin typeface="小塚ゴシック Pro H" pitchFamily="34" charset="-128"/>
                <a:ea typeface="小塚ゴシック Pro H" pitchFamily="34" charset="-128"/>
              </a:rPr>
              <a:t>安全強化月間</a:t>
            </a:r>
            <a:endParaRPr kumimoji="1" lang="ja-JP" altLang="en-US" sz="25000" dirty="0">
              <a:solidFill>
                <a:srgbClr val="CC0099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16158" y="5541830"/>
            <a:ext cx="159857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kumimoji="1" lang="en-US" altLang="ja-JP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kumimoji="1" lang="ja-JP" altLang="en-US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kumimoji="1" lang="en-US" altLang="ja-JP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kumimoji="1" lang="ja-JP" altLang="en-US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日～</a:t>
            </a:r>
            <a:r>
              <a:rPr kumimoji="1" lang="en-US" altLang="ja-JP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kumimoji="1" lang="ja-JP" altLang="en-US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kumimoji="1" lang="en-US" altLang="ja-JP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kumimoji="1" lang="ja-JP" altLang="en-US" sz="15000" dirty="0" smtClean="0">
                <a:solidFill>
                  <a:srgbClr val="0070C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日）</a:t>
            </a:r>
            <a:endParaRPr kumimoji="1" lang="ja-JP" altLang="en-US" sz="15000" dirty="0">
              <a:solidFill>
                <a:srgbClr val="0070C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72000" y="25272000"/>
            <a:ext cx="8339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ひとつひとつの</a:t>
            </a:r>
            <a:endParaRPr kumimoji="1" lang="ja-JP" altLang="en-US" sz="8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52000" y="26100000"/>
            <a:ext cx="1237295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丁寧な確認</a:t>
            </a:r>
            <a:endParaRPr kumimoji="1" lang="ja-JP" altLang="en-US" sz="19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96000" y="28800000"/>
            <a:ext cx="9073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を徹底しましょう！</a:t>
            </a:r>
            <a:endParaRPr kumimoji="1" lang="ja-JP" altLang="en-US" sz="8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653380"/>
      </p:ext>
    </p:extLst>
  </p:cSld>
  <p:clrMapOvr>
    <a:masterClrMapping/>
  </p:clrMapOvr>
</p:sld>
</file>

<file path=ppt/theme/theme1.xml><?xml version="1.0" encoding="utf-8"?>
<a:theme xmlns:a="http://schemas.openxmlformats.org/drawingml/2006/main" name="1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7.pptx" id="{A8A8A85F-1E11-446B-BC01-B784152AEC84}" vid="{25A9D327-1ACE-4A60-ABC5-D729AD8A77B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</Template>
  <TotalTime>0</TotalTime>
  <Words>132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2014-07-30T00:37:49Z</dcterms:created>
  <dcterms:modified xsi:type="dcterms:W3CDTF">2014-07-30T00:37:55Z</dcterms:modified>
</cp:coreProperties>
</file>