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4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CC00"/>
    <a:srgbClr val="009644"/>
    <a:srgbClr val="FF0000"/>
    <a:srgbClr val="FF5050"/>
    <a:srgbClr val="FF8001"/>
    <a:srgbClr val="FF9933"/>
    <a:srgbClr val="FF9900"/>
    <a:srgbClr val="3333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20" d="100"/>
          <a:sy n="20" d="100"/>
        </p:scale>
        <p:origin x="-1998" y="-72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2014/7/30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85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" y="-1"/>
            <a:ext cx="21601815" cy="3049587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985962" y="27239494"/>
            <a:ext cx="1963553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chemeClr val="bg1"/>
                </a:solidFill>
              </a:rPr>
              <a:t>にこにこ職場委員会</a:t>
            </a:r>
            <a:endParaRPr kumimoji="1" lang="ja-JP" altLang="en-US" sz="8800" dirty="0">
              <a:solidFill>
                <a:schemeClr val="bg1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515351" y="732708"/>
            <a:ext cx="1857675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9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「みんなの力で」</a:t>
            </a:r>
            <a:endParaRPr kumimoji="1" lang="ja-JP" altLang="en-US" sz="199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85960" y="4213487"/>
            <a:ext cx="1963553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安全</a:t>
            </a:r>
            <a:r>
              <a:rPr lang="ja-JP" altLang="en-US" sz="88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・</a:t>
            </a:r>
            <a:r>
              <a:rPr kumimoji="1" lang="ja-JP" altLang="en-US" sz="88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快適・効率的な職場作りを</a:t>
            </a:r>
            <a:r>
              <a:rPr kumimoji="1" lang="en-US" altLang="ja-JP" sz="88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!!</a:t>
            </a:r>
            <a:endParaRPr kumimoji="1" lang="ja-JP" altLang="en-US" sz="88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688619" y="9817768"/>
            <a:ext cx="8615238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kumimoji="1"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必要な物と不要な物を区別し、</a:t>
            </a:r>
            <a:endParaRPr kumimoji="1"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lang="ja-JP" altLang="en-US" sz="3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不要な物</a:t>
            </a:r>
            <a:r>
              <a:rPr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を処分すること。</a:t>
            </a:r>
            <a:endParaRPr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kumimoji="1"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職場には必要な物以外は、</a:t>
            </a:r>
            <a:endParaRPr kumimoji="1"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一切置かない。</a:t>
            </a:r>
            <a:endParaRPr kumimoji="1" lang="ja-JP" altLang="en-US" sz="3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367522" y="14048785"/>
            <a:ext cx="8615238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kumimoji="1"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必要な物が誰にでも、</a:t>
            </a:r>
            <a:endParaRPr kumimoji="1"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lang="ja-JP" altLang="en-US" sz="3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すぐ</a:t>
            </a:r>
            <a:r>
              <a:rPr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に取り出せる</a:t>
            </a:r>
            <a:endParaRPr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kumimoji="1" lang="ja-JP" altLang="en-US" sz="3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状態</a:t>
            </a:r>
            <a:r>
              <a:rPr kumimoji="1"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にしておくこと。</a:t>
            </a:r>
            <a:endParaRPr kumimoji="1"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探すムダを省く。</a:t>
            </a:r>
            <a:endParaRPr kumimoji="1" lang="ja-JP" altLang="en-US" sz="3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85962" y="14104931"/>
            <a:ext cx="8615238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kumimoji="1"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決められたことを、</a:t>
            </a:r>
            <a:endParaRPr kumimoji="1"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決められたとおり正しく</a:t>
            </a:r>
            <a:endParaRPr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kumimoji="1"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実行できるように</a:t>
            </a:r>
            <a:endParaRPr kumimoji="1"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習慣づけること。</a:t>
            </a:r>
            <a:endParaRPr kumimoji="1" lang="ja-JP" altLang="en-US" sz="3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178090" y="20881055"/>
            <a:ext cx="8615238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kumimoji="1"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ゴミなし、ヨゴレなしの状態</a:t>
            </a:r>
            <a:endParaRPr kumimoji="1"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にすること。職場も設備も</a:t>
            </a:r>
            <a:endParaRPr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kumimoji="1" lang="ja-JP" altLang="en-US" sz="3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ピカピカ</a:t>
            </a:r>
            <a:r>
              <a:rPr kumimoji="1"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に磨き上げる。</a:t>
            </a:r>
            <a:endParaRPr kumimoji="1" lang="ja-JP" altLang="en-US" sz="3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99142" y="20884143"/>
            <a:ext cx="8615238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kumimoji="1"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整理・整頓</a:t>
            </a:r>
            <a:r>
              <a:rPr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・清掃を徹底すること。</a:t>
            </a:r>
            <a:endParaRPr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kumimoji="1"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この</a:t>
            </a:r>
            <a:r>
              <a:rPr kumimoji="1" lang="en-US" altLang="ja-JP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3</a:t>
            </a:r>
            <a:r>
              <a:rPr kumimoji="1" lang="ja-JP" altLang="en-US" sz="3600" dirty="0" err="1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つを</a:t>
            </a:r>
            <a:r>
              <a:rPr kumimoji="1"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実行することにより、</a:t>
            </a:r>
            <a:endParaRPr kumimoji="1"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lang="ja-JP" altLang="en-US" sz="3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清潔</a:t>
            </a:r>
            <a:r>
              <a:rPr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な職場環境を</a:t>
            </a:r>
            <a:endParaRPr lang="en-US" altLang="ja-JP" sz="36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>
              <a:spcAft>
                <a:spcPts val="1800"/>
              </a:spcAft>
            </a:pPr>
            <a:r>
              <a:rPr lang="ja-JP" altLang="en-US" sz="36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保つことができる。</a:t>
            </a:r>
            <a:endParaRPr kumimoji="1" lang="ja-JP" altLang="en-US" sz="3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9927099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241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2014-07-30T00:38:47Z</dcterms:created>
  <dcterms:modified xsi:type="dcterms:W3CDTF">2014-07-30T00:38:54Z</dcterms:modified>
</cp:coreProperties>
</file>