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63" r:id="rId1"/>
  </p:sldMasterIdLst>
  <p:notesMasterIdLst>
    <p:notesMasterId r:id="rId4"/>
  </p:notesMasterIdLst>
  <p:sldIdLst>
    <p:sldId id="260" r:id="rId2"/>
    <p:sldId id="262" r:id="rId3"/>
  </p:sldIdLst>
  <p:sldSz cx="21602700" cy="30495875"/>
  <p:notesSz cx="6794500" cy="9925050"/>
  <p:defaultTextStyle>
    <a:defPPr>
      <a:defRPr lang="ja-JP"/>
    </a:defPPr>
    <a:lvl1pPr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1419225" indent="-962025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2840038" indent="-1925638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4260850" indent="-2889250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5681663" indent="-3852863" algn="l" defTabSz="2840038" rtl="0" fontAlgn="base">
      <a:spcBef>
        <a:spcPct val="0"/>
      </a:spcBef>
      <a:spcAft>
        <a:spcPct val="0"/>
      </a:spcAft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56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9604">
          <p15:clr>
            <a:srgbClr val="A4A3A4"/>
          </p15:clr>
        </p15:guide>
        <p15:guide id="2" pos="6804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FF6699"/>
    <a:srgbClr val="EE0000"/>
    <a:srgbClr val="FFFFCC"/>
    <a:srgbClr val="CC33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5000" autoAdjust="0"/>
    <p:restoredTop sz="94660"/>
  </p:normalViewPr>
  <p:slideViewPr>
    <p:cSldViewPr snapToGrid="0">
      <p:cViewPr varScale="1">
        <p:scale>
          <a:sx n="16" d="100"/>
          <a:sy n="16" d="100"/>
        </p:scale>
        <p:origin x="-2280" y="-120"/>
      </p:cViewPr>
      <p:guideLst>
        <p:guide orient="horz" pos="9604"/>
        <p:guide pos="6804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100" y="0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3CA139E-2583-4B26-A050-17747ADD8A08}" type="datetimeFigureOut">
              <a:rPr lang="ja-JP" altLang="en-US"/>
              <a:pPr>
                <a:defRPr/>
              </a:pPr>
              <a:t>2014/7/30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9800" y="1239838"/>
            <a:ext cx="23749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788"/>
            <a:ext cx="5435600" cy="390842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ja-JP" altLang="en-US" noProof="0" smtClean="0"/>
              <a:t>マスター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12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100" y="9426575"/>
            <a:ext cx="2944813" cy="4984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12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F6DF0DD7-F0C1-4171-8C83-683C50B84A60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8185614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1pPr>
    <a:lvl2pPr marL="1419225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2pPr>
    <a:lvl3pPr marL="2840038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3pPr>
    <a:lvl4pPr marL="4260850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4pPr>
    <a:lvl5pPr marL="5681663" algn="l" defTabSz="2840038" rtl="0" fontAlgn="base">
      <a:spcBef>
        <a:spcPct val="30000"/>
      </a:spcBef>
      <a:spcAft>
        <a:spcPct val="0"/>
      </a:spcAft>
      <a:defRPr kumimoji="1" sz="3700" kern="1200">
        <a:solidFill>
          <a:schemeClr val="tx1"/>
        </a:solidFill>
        <a:latin typeface="+mn-lt"/>
        <a:ea typeface="+mn-ea"/>
        <a:cs typeface="+mn-cs"/>
      </a:defRPr>
    </a:lvl5pPr>
    <a:lvl6pPr marL="7103754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6pPr>
    <a:lvl7pPr marL="8524506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7pPr>
    <a:lvl8pPr marL="9945258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8pPr>
    <a:lvl9pPr marL="11366007" algn="l" defTabSz="2841501" rtl="0" eaLnBrk="1" latinLnBrk="0" hangingPunct="1">
      <a:defRPr kumimoji="1" sz="3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620203" y="4990879"/>
            <a:ext cx="18362296" cy="10617082"/>
          </a:xfrm>
        </p:spPr>
        <p:txBody>
          <a:bodyPr anchor="b"/>
          <a:lstStyle>
            <a:lvl1pPr algn="ctr">
              <a:defRPr sz="14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2700339" y="16017397"/>
            <a:ext cx="16202024" cy="7362775"/>
          </a:xfrm>
        </p:spPr>
        <p:txBody>
          <a:bodyPr/>
          <a:lstStyle>
            <a:lvl1pPr marL="0" indent="0" algn="ctr">
              <a:buNone/>
              <a:defRPr sz="5700"/>
            </a:lvl1pPr>
            <a:lvl2pPr marL="1084049" indent="0" algn="ctr">
              <a:buNone/>
              <a:defRPr sz="4700"/>
            </a:lvl2pPr>
            <a:lvl3pPr marL="2168098" indent="0" algn="ctr">
              <a:buNone/>
              <a:defRPr sz="4300"/>
            </a:lvl3pPr>
            <a:lvl4pPr marL="3252147" indent="0" algn="ctr">
              <a:buNone/>
              <a:defRPr sz="3800"/>
            </a:lvl4pPr>
            <a:lvl5pPr marL="4336198" indent="0" algn="ctr">
              <a:buNone/>
              <a:defRPr sz="3800"/>
            </a:lvl5pPr>
            <a:lvl6pPr marL="5420247" indent="0" algn="ctr">
              <a:buNone/>
              <a:defRPr sz="3800"/>
            </a:lvl6pPr>
            <a:lvl7pPr marL="6504296" indent="0" algn="ctr">
              <a:buNone/>
              <a:defRPr sz="3800"/>
            </a:lvl7pPr>
            <a:lvl8pPr marL="7588345" indent="0" algn="ctr">
              <a:buNone/>
              <a:defRPr sz="3800"/>
            </a:lvl8pPr>
            <a:lvl9pPr marL="8672394" indent="0" algn="ctr">
              <a:buNone/>
              <a:defRPr sz="3800"/>
            </a:lvl9pPr>
          </a:lstStyle>
          <a:p>
            <a:r>
              <a:rPr lang="ja-JP" altLang="en-US" smtClean="0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7CAAA9-FA17-4438-94EA-FACDA5C26B00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D6A4FB1-8151-4733-A0A3-E46189CCD32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715830-66A2-4D3A-82DE-A3CB518862A9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07DF74E-37CB-4746-AEFA-04124A8D296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5459433" y="1623625"/>
            <a:ext cx="4658081" cy="25843846"/>
          </a:xfrm>
        </p:spPr>
        <p:txBody>
          <a:bodyPr vert="eaVert"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485186" y="1623625"/>
            <a:ext cx="13704212" cy="25843846"/>
          </a:xfrm>
        </p:spPr>
        <p:txBody>
          <a:bodyPr vert="eaVert"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953058A-FC86-453C-9BFF-9C81A90AB391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74708C2-3C85-446F-82C9-26F8C6437B8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CCD02-08BC-4270-A6A5-B5E39361A86A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EB0762A-C6A6-49A0-B778-96AF2AA9479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73938" y="7602802"/>
            <a:ext cx="18632328" cy="12685435"/>
          </a:xfrm>
        </p:spPr>
        <p:txBody>
          <a:bodyPr anchor="b"/>
          <a:lstStyle>
            <a:lvl1pPr>
              <a:defRPr sz="142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73938" y="20408245"/>
            <a:ext cx="18632328" cy="6670969"/>
          </a:xfrm>
        </p:spPr>
        <p:txBody>
          <a:bodyPr/>
          <a:lstStyle>
            <a:lvl1pPr marL="0" indent="0">
              <a:buNone/>
              <a:defRPr sz="5700">
                <a:solidFill>
                  <a:schemeClr val="tx1"/>
                </a:solidFill>
              </a:defRPr>
            </a:lvl1pPr>
            <a:lvl2pPr marL="1084049" indent="0">
              <a:buNone/>
              <a:defRPr sz="4700">
                <a:solidFill>
                  <a:schemeClr val="tx1">
                    <a:tint val="75000"/>
                  </a:schemeClr>
                </a:solidFill>
              </a:defRPr>
            </a:lvl2pPr>
            <a:lvl3pPr marL="2168098" indent="0">
              <a:buNone/>
              <a:defRPr sz="4300">
                <a:solidFill>
                  <a:schemeClr val="tx1">
                    <a:tint val="75000"/>
                  </a:schemeClr>
                </a:solidFill>
              </a:defRPr>
            </a:lvl3pPr>
            <a:lvl4pPr marL="32521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4pPr>
            <a:lvl5pPr marL="4336198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5pPr>
            <a:lvl6pPr marL="5420247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6pPr>
            <a:lvl7pPr marL="6504296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7pPr>
            <a:lvl8pPr marL="7588345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8pPr>
            <a:lvl9pPr marL="8672394" indent="0">
              <a:buNone/>
              <a:defRPr sz="38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5B4960B-3A9D-43FD-A0CC-7297237FE8ED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210F824-41B1-495B-9E2D-5BEE6D73275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1485188" y="8118113"/>
            <a:ext cx="9181146" cy="193493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0936369" y="8118113"/>
            <a:ext cx="9181146" cy="19349353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839117-2EEF-4FA8-BAEC-89E01CFE1FFD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A87E4E-DEDE-464A-9FC8-AD1E67973C0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1623629"/>
            <a:ext cx="18632328" cy="5894459"/>
          </a:xfrm>
        </p:spPr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488001" y="7475726"/>
            <a:ext cx="9138953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488001" y="11139465"/>
            <a:ext cx="9138953" cy="1638447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10936367" y="7475726"/>
            <a:ext cx="9183961" cy="3663739"/>
          </a:xfrm>
        </p:spPr>
        <p:txBody>
          <a:bodyPr anchor="b"/>
          <a:lstStyle>
            <a:lvl1pPr marL="0" indent="0">
              <a:buNone/>
              <a:defRPr sz="5700" b="1"/>
            </a:lvl1pPr>
            <a:lvl2pPr marL="1084049" indent="0">
              <a:buNone/>
              <a:defRPr sz="4700" b="1"/>
            </a:lvl2pPr>
            <a:lvl3pPr marL="2168098" indent="0">
              <a:buNone/>
              <a:defRPr sz="4300" b="1"/>
            </a:lvl3pPr>
            <a:lvl4pPr marL="3252147" indent="0">
              <a:buNone/>
              <a:defRPr sz="3800" b="1"/>
            </a:lvl4pPr>
            <a:lvl5pPr marL="4336198" indent="0">
              <a:buNone/>
              <a:defRPr sz="3800" b="1"/>
            </a:lvl5pPr>
            <a:lvl6pPr marL="5420247" indent="0">
              <a:buNone/>
              <a:defRPr sz="3800" b="1"/>
            </a:lvl6pPr>
            <a:lvl7pPr marL="6504296" indent="0">
              <a:buNone/>
              <a:defRPr sz="3800" b="1"/>
            </a:lvl7pPr>
            <a:lvl8pPr marL="7588345" indent="0">
              <a:buNone/>
              <a:defRPr sz="3800" b="1"/>
            </a:lvl8pPr>
            <a:lvl9pPr marL="8672394" indent="0">
              <a:buNone/>
              <a:defRPr sz="3800" b="1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10936367" y="11139465"/>
            <a:ext cx="9183961" cy="16384477"/>
          </a:xfrm>
        </p:spPr>
        <p:txBody>
          <a:bodyPr/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9AF60F-F3AA-4156-B134-CC443DC96748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3F4565B-D315-41EE-9BF7-52A4043CD07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FDA211B-3AEF-4E93-A5C3-4CC75FE46FCB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7DF73BE-B0ED-499A-A431-E43B2EA6B73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BB32FDE-4578-4267-A660-EDCD7A5684F2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F9B6610-1176-4175-8DD0-33F8C8E42730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9183962" y="4390848"/>
            <a:ext cx="10936367" cy="21671837"/>
          </a:xfrm>
        </p:spPr>
        <p:txBody>
          <a:bodyPr/>
          <a:lstStyle>
            <a:lvl1pPr>
              <a:defRPr sz="7600"/>
            </a:lvl1pPr>
            <a:lvl2pPr>
              <a:defRPr sz="6600"/>
            </a:lvl2pPr>
            <a:lvl3pPr>
              <a:defRPr sz="5700"/>
            </a:lvl3pPr>
            <a:lvl4pPr>
              <a:defRPr sz="4700"/>
            </a:lvl4pPr>
            <a:lvl5pPr>
              <a:defRPr sz="4700"/>
            </a:lvl5pPr>
            <a:lvl6pPr>
              <a:defRPr sz="4700"/>
            </a:lvl6pPr>
            <a:lvl7pPr>
              <a:defRPr sz="4700"/>
            </a:lvl7pPr>
            <a:lvl8pPr>
              <a:defRPr sz="4700"/>
            </a:lvl8pPr>
            <a:lvl9pPr>
              <a:defRPr sz="47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5E8DEE4-047E-4E7A-BCEA-8A8873304D9F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4907F04-D149-4A8B-9C1D-6DF8D44BEA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488002" y="2033060"/>
            <a:ext cx="6967432" cy="7115704"/>
          </a:xfrm>
        </p:spPr>
        <p:txBody>
          <a:bodyPr anchor="b"/>
          <a:lstStyle>
            <a:lvl1pPr>
              <a:defRPr sz="7600"/>
            </a:lvl1pPr>
          </a:lstStyle>
          <a:p>
            <a:r>
              <a:rPr lang="ja-JP" altLang="en-US" smtClean="0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9183962" y="4390848"/>
            <a:ext cx="10936367" cy="21671837"/>
          </a:xfrm>
        </p:spPr>
        <p:txBody>
          <a:bodyPr rtlCol="0">
            <a:normAutofit/>
          </a:bodyPr>
          <a:lstStyle>
            <a:lvl1pPr marL="0" indent="0">
              <a:buNone/>
              <a:defRPr sz="7600"/>
            </a:lvl1pPr>
            <a:lvl2pPr marL="1084049" indent="0">
              <a:buNone/>
              <a:defRPr sz="6600"/>
            </a:lvl2pPr>
            <a:lvl3pPr marL="2168098" indent="0">
              <a:buNone/>
              <a:defRPr sz="5700"/>
            </a:lvl3pPr>
            <a:lvl4pPr marL="3252147" indent="0">
              <a:buNone/>
              <a:defRPr sz="4700"/>
            </a:lvl4pPr>
            <a:lvl5pPr marL="4336198" indent="0">
              <a:buNone/>
              <a:defRPr sz="4700"/>
            </a:lvl5pPr>
            <a:lvl6pPr marL="5420247" indent="0">
              <a:buNone/>
              <a:defRPr sz="4700"/>
            </a:lvl6pPr>
            <a:lvl7pPr marL="6504296" indent="0">
              <a:buNone/>
              <a:defRPr sz="4700"/>
            </a:lvl7pPr>
            <a:lvl8pPr marL="7588345" indent="0">
              <a:buNone/>
              <a:defRPr sz="4700"/>
            </a:lvl8pPr>
            <a:lvl9pPr marL="8672394" indent="0">
              <a:buNone/>
              <a:defRPr sz="4700"/>
            </a:lvl9pPr>
          </a:lstStyle>
          <a:p>
            <a:pPr lvl="0"/>
            <a:r>
              <a:rPr lang="ja-JP" altLang="en-US" noProof="0" smtClean="0"/>
              <a:t>アイコンをクリックして図を追加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488002" y="9148763"/>
            <a:ext cx="6967432" cy="16949213"/>
          </a:xfrm>
        </p:spPr>
        <p:txBody>
          <a:bodyPr/>
          <a:lstStyle>
            <a:lvl1pPr marL="0" indent="0">
              <a:buNone/>
              <a:defRPr sz="3800"/>
            </a:lvl1pPr>
            <a:lvl2pPr marL="1084049" indent="0">
              <a:buNone/>
              <a:defRPr sz="3300"/>
            </a:lvl2pPr>
            <a:lvl3pPr marL="2168098" indent="0">
              <a:buNone/>
              <a:defRPr sz="2800"/>
            </a:lvl3pPr>
            <a:lvl4pPr marL="3252147" indent="0">
              <a:buNone/>
              <a:defRPr sz="2400"/>
            </a:lvl4pPr>
            <a:lvl5pPr marL="4336198" indent="0">
              <a:buNone/>
              <a:defRPr sz="2400"/>
            </a:lvl5pPr>
            <a:lvl6pPr marL="5420247" indent="0">
              <a:buNone/>
              <a:defRPr sz="2400"/>
            </a:lvl6pPr>
            <a:lvl7pPr marL="6504296" indent="0">
              <a:buNone/>
              <a:defRPr sz="2400"/>
            </a:lvl7pPr>
            <a:lvl8pPr marL="7588345" indent="0">
              <a:buNone/>
              <a:defRPr sz="2400"/>
            </a:lvl8pPr>
            <a:lvl9pPr marL="8672394" indent="0">
              <a:buNone/>
              <a:defRPr sz="2400"/>
            </a:lvl9pPr>
          </a:lstStyle>
          <a:p>
            <a:pPr lvl="0"/>
            <a:r>
              <a:rPr lang="ja-JP" altLang="en-US" smtClean="0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BCAB41E-5A53-4FE1-808C-D2C320DF7E26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D9D5F6C-80D7-4830-AA2D-0329FE451B5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1485900" y="1624013"/>
            <a:ext cx="18630900" cy="589438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タイトルの書式設定</a:t>
            </a:r>
            <a:endParaRPr lang="en-US" smtClean="0"/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485900" y="8118475"/>
            <a:ext cx="18630900" cy="193484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マスター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1485900" y="28265438"/>
            <a:ext cx="4859338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l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5C0D4730-8817-4620-B630-70D0F83D2622}" type="datetimeFigureOut">
              <a:rPr lang="en-US"/>
              <a:pPr>
                <a:defRPr/>
              </a:pPr>
              <a:t>7/30/2014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7156450" y="28265438"/>
            <a:ext cx="7289800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ctr" defTabSz="2841501" fontAlgn="auto">
              <a:spcBef>
                <a:spcPts val="0"/>
              </a:spcBef>
              <a:spcAft>
                <a:spcPts val="0"/>
              </a:spcAft>
              <a:defRPr sz="280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5257463" y="28265438"/>
            <a:ext cx="4859337" cy="1624012"/>
          </a:xfrm>
          <a:prstGeom prst="rect">
            <a:avLst/>
          </a:prstGeom>
        </p:spPr>
        <p:txBody>
          <a:bodyPr vert="horz" lIns="254980" tIns="127490" rIns="254980" bIns="127490" rtlCol="0" anchor="ctr"/>
          <a:lstStyle>
            <a:lvl1pPr algn="r" defTabSz="2841501" fontAlgn="auto">
              <a:spcBef>
                <a:spcPts val="0"/>
              </a:spcBef>
              <a:spcAft>
                <a:spcPts val="0"/>
              </a:spcAft>
              <a:defRPr sz="28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63C92198-DA3B-468A-9A50-FB6902A9B169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5" r:id="rId1"/>
    <p:sldLayoutId id="2147483674" r:id="rId2"/>
    <p:sldLayoutId id="2147483673" r:id="rId3"/>
    <p:sldLayoutId id="2147483672" r:id="rId4"/>
    <p:sldLayoutId id="2147483671" r:id="rId5"/>
    <p:sldLayoutId id="2147483670" r:id="rId6"/>
    <p:sldLayoutId id="2147483669" r:id="rId7"/>
    <p:sldLayoutId id="2147483668" r:id="rId8"/>
    <p:sldLayoutId id="2147483667" r:id="rId9"/>
    <p:sldLayoutId id="2147483666" r:id="rId10"/>
    <p:sldLayoutId id="2147483665" r:id="rId11"/>
    <p:sldLayoutId id="2147483676" r:id="rId12"/>
  </p:sldLayoutIdLst>
  <p:txStyles>
    <p:titleStyle>
      <a:lvl1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2pPr>
      <a:lvl3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3pPr>
      <a:lvl4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4pPr>
      <a:lvl5pPr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5pPr>
      <a:lvl6pPr marL="4572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6pPr>
      <a:lvl7pPr marL="9144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7pPr>
      <a:lvl8pPr marL="13716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8pPr>
      <a:lvl9pPr marL="1828800" algn="l" defTabSz="2166938" rtl="0" fontAlgn="base">
        <a:lnSpc>
          <a:spcPct val="90000"/>
        </a:lnSpc>
        <a:spcBef>
          <a:spcPct val="0"/>
        </a:spcBef>
        <a:spcAft>
          <a:spcPct val="0"/>
        </a:spcAft>
        <a:defRPr kumimoji="1" sz="10400">
          <a:solidFill>
            <a:schemeClr val="tx1"/>
          </a:solidFill>
          <a:latin typeface="Calibri Light"/>
          <a:ea typeface="ＭＳ Ｐゴシック" charset="-128"/>
        </a:defRPr>
      </a:lvl9pPr>
    </p:titleStyle>
    <p:bodyStyle>
      <a:lvl1pPr marL="541338" indent="-541338" algn="l" defTabSz="2166938" rtl="0" fontAlgn="base">
        <a:lnSpc>
          <a:spcPct val="90000"/>
        </a:lnSpc>
        <a:spcBef>
          <a:spcPts val="2375"/>
        </a:spcBef>
        <a:spcAft>
          <a:spcPct val="0"/>
        </a:spcAft>
        <a:buFont typeface="Arial" charset="0"/>
        <a:buChar char="•"/>
        <a:defRPr kumimoji="1" sz="6600" kern="1200">
          <a:solidFill>
            <a:schemeClr val="tx1"/>
          </a:solidFill>
          <a:latin typeface="+mn-lt"/>
          <a:ea typeface="+mn-ea"/>
          <a:cs typeface="+mn-cs"/>
        </a:defRPr>
      </a:lvl1pPr>
      <a:lvl2pPr marL="16256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5700" kern="1200">
          <a:solidFill>
            <a:schemeClr val="tx1"/>
          </a:solidFill>
          <a:latin typeface="+mn-lt"/>
          <a:ea typeface="+mn-ea"/>
          <a:cs typeface="+mn-cs"/>
        </a:defRPr>
      </a:lvl2pPr>
      <a:lvl3pPr marL="2709863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700" kern="1200">
          <a:solidFill>
            <a:schemeClr val="tx1"/>
          </a:solidFill>
          <a:latin typeface="+mn-lt"/>
          <a:ea typeface="+mn-ea"/>
          <a:cs typeface="+mn-cs"/>
        </a:defRPr>
      </a:lvl3pPr>
      <a:lvl4pPr marL="3794125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876800" indent="-541338" algn="l" defTabSz="2166938" rtl="0" fontAlgn="base">
        <a:lnSpc>
          <a:spcPct val="90000"/>
        </a:lnSpc>
        <a:spcBef>
          <a:spcPts val="1188"/>
        </a:spcBef>
        <a:spcAft>
          <a:spcPct val="0"/>
        </a:spcAft>
        <a:buFont typeface="Arial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96227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7046322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8130371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9214420" indent="-542026" algn="l" defTabSz="2168098" rtl="0" eaLnBrk="1" latinLnBrk="0" hangingPunct="1">
        <a:lnSpc>
          <a:spcPct val="90000"/>
        </a:lnSpc>
        <a:spcBef>
          <a:spcPts val="1185"/>
        </a:spcBef>
        <a:buFont typeface="Arial" panose="020B0604020202020204" pitchFamily="34" charset="0"/>
        <a:buChar char="•"/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1pPr>
      <a:lvl2pPr marL="1084049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2pPr>
      <a:lvl3pPr marL="21680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3pPr>
      <a:lvl4pPr marL="32521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4pPr>
      <a:lvl5pPr marL="4336198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5pPr>
      <a:lvl6pPr marL="5420247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6pPr>
      <a:lvl7pPr marL="6504296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7pPr>
      <a:lvl8pPr marL="7588345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8pPr>
      <a:lvl9pPr marL="8672394" algn="l" defTabSz="2168098" rtl="0" eaLnBrk="1" latinLnBrk="0" hangingPunct="1">
        <a:defRPr kumimoji="1" sz="43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12700"/>
            <a:ext cx="21593175" cy="30483175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3" name="正方形/長方形 2"/>
          <p:cNvSpPr/>
          <p:nvPr/>
        </p:nvSpPr>
        <p:spPr>
          <a:xfrm>
            <a:off x="109538" y="107950"/>
            <a:ext cx="21377275" cy="30265688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21232812" cy="30122812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algn="ctr"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/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07950" y="20234275"/>
            <a:ext cx="21377275" cy="61913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79388" y="28484513"/>
            <a:ext cx="21232812" cy="93662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9525" y="13949363"/>
            <a:ext cx="21593175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5265738" y="8269288"/>
            <a:ext cx="11066462" cy="5321300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5000" b="1" dirty="0"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(847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latin typeface="HG丸ｺﾞｼｯｸM-PRO" pitchFamily="50" charset="-128"/>
                <a:ea typeface="HG丸ｺﾞｼｯｸM-PRO" pitchFamily="50" charset="-128"/>
              </a:rPr>
              <a:t>×600</a:t>
            </a: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5265738" y="14566900"/>
            <a:ext cx="11066462" cy="5316538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5265738" y="21242338"/>
            <a:ext cx="11066462" cy="6688137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 lIns="254980" tIns="127490" rIns="254980" bIns="127490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altLang="ja-JP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endParaRPr lang="en-US" altLang="ja-JP" sz="39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5000" b="1" dirty="0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837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×590</a:t>
            </a:r>
            <a:r>
              <a:rPr lang="ja-JP" altLang="en-US" sz="5000" b="1" dirty="0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381250" y="2809875"/>
            <a:ext cx="16937038" cy="3279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254980" tIns="127490" rIns="254980" bIns="127490" anchor="ctr"/>
          <a:lstStyle/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(841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×594</a:t>
            </a: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2841501"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ja-JP" altLang="en-US" sz="50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84551" y="1"/>
            <a:ext cx="21771802" cy="30495874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486527" y="4170219"/>
            <a:ext cx="10314823" cy="4388161"/>
          </a:xfrm>
        </p:spPr>
        <p:txBody>
          <a:bodyPr/>
          <a:lstStyle/>
          <a:p>
            <a:pPr algn="l"/>
            <a:r>
              <a:rPr lang="ja-JP" altLang="en-US" sz="5400" dirty="0" smtClean="0"/>
              <a:t>従来</a:t>
            </a:r>
            <a:r>
              <a:rPr lang="ja-JP" altLang="en-US" sz="5400" dirty="0"/>
              <a:t>の実績や将来の予測などをもとにして業務計画を作成する</a:t>
            </a:r>
            <a:endParaRPr kumimoji="1" lang="ja-JP" altLang="en-US" sz="5400" dirty="0"/>
          </a:p>
        </p:txBody>
      </p:sp>
      <p:sp>
        <p:nvSpPr>
          <p:cNvPr id="5" name="サブタイトル 2"/>
          <p:cNvSpPr txBox="1">
            <a:spLocks/>
          </p:cNvSpPr>
          <p:nvPr/>
        </p:nvSpPr>
        <p:spPr bwMode="auto">
          <a:xfrm>
            <a:off x="11386884" y="4178240"/>
            <a:ext cx="10314823" cy="438816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>
            <a:lvl1pPr marL="0" indent="0" algn="ctr" defTabSz="2166938" rtl="0" fontAlgn="base">
              <a:lnSpc>
                <a:spcPct val="90000"/>
              </a:lnSpc>
              <a:spcBef>
                <a:spcPts val="2375"/>
              </a:spcBef>
              <a:spcAft>
                <a:spcPct val="0"/>
              </a:spcAft>
              <a:buFont typeface="Arial" charset="0"/>
              <a:buNone/>
              <a:defRPr kumimoji="1" sz="5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084049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4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2168098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4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3252147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4336198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5420247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6504296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7588345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8672394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5400" dirty="0"/>
              <a:t>計画に沿って業務を行う</a:t>
            </a:r>
          </a:p>
        </p:txBody>
      </p:sp>
      <p:sp>
        <p:nvSpPr>
          <p:cNvPr id="6" name="サブタイトル 2"/>
          <p:cNvSpPr txBox="1">
            <a:spLocks/>
          </p:cNvSpPr>
          <p:nvPr/>
        </p:nvSpPr>
        <p:spPr bwMode="auto">
          <a:xfrm>
            <a:off x="486527" y="24439419"/>
            <a:ext cx="10314823" cy="438816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>
            <a:lvl1pPr marL="0" indent="0" algn="ctr" defTabSz="2166938" rtl="0" fontAlgn="base">
              <a:lnSpc>
                <a:spcPct val="90000"/>
              </a:lnSpc>
              <a:spcBef>
                <a:spcPts val="2375"/>
              </a:spcBef>
              <a:spcAft>
                <a:spcPct val="0"/>
              </a:spcAft>
              <a:buFont typeface="Arial" charset="0"/>
              <a:buNone/>
              <a:defRPr kumimoji="1" sz="5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084049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4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2168098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4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3252147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4336198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5420247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6504296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7588345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8672394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5400" dirty="0"/>
              <a:t>実施が計画に沿っていない部分を調べて処置をする</a:t>
            </a:r>
          </a:p>
        </p:txBody>
      </p:sp>
      <p:sp>
        <p:nvSpPr>
          <p:cNvPr id="7" name="サブタイトル 2"/>
          <p:cNvSpPr txBox="1">
            <a:spLocks/>
          </p:cNvSpPr>
          <p:nvPr/>
        </p:nvSpPr>
        <p:spPr bwMode="auto">
          <a:xfrm>
            <a:off x="11386884" y="24447440"/>
            <a:ext cx="10314823" cy="438816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254980" tIns="127490" rIns="254980" bIns="127490" numCol="1" anchor="t" anchorCtr="0" compatLnSpc="1">
            <a:prstTxWarp prst="textNoShape">
              <a:avLst/>
            </a:prstTxWarp>
          </a:bodyPr>
          <a:lstStyle>
            <a:lvl1pPr marL="0" indent="0" algn="ctr" defTabSz="2166938" rtl="0" fontAlgn="base">
              <a:lnSpc>
                <a:spcPct val="90000"/>
              </a:lnSpc>
              <a:spcBef>
                <a:spcPts val="2375"/>
              </a:spcBef>
              <a:spcAft>
                <a:spcPct val="0"/>
              </a:spcAft>
              <a:buFont typeface="Arial" charset="0"/>
              <a:buNone/>
              <a:defRPr kumimoji="1" sz="5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1084049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47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2168098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43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3252147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4336198" indent="0" algn="ctr" defTabSz="2166938" rtl="0" fontAlgn="base">
              <a:lnSpc>
                <a:spcPct val="90000"/>
              </a:lnSpc>
              <a:spcBef>
                <a:spcPts val="1188"/>
              </a:spcBef>
              <a:spcAft>
                <a:spcPct val="0"/>
              </a:spcAft>
              <a:buFont typeface="Arial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5420247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6504296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7588345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8672394" indent="0" algn="ctr" defTabSz="2168098" rtl="0" eaLnBrk="1" latinLnBrk="0" hangingPunct="1">
              <a:lnSpc>
                <a:spcPct val="90000"/>
              </a:lnSpc>
              <a:spcBef>
                <a:spcPts val="1185"/>
              </a:spcBef>
              <a:buFont typeface="Arial" panose="020B0604020202020204" pitchFamily="34" charset="0"/>
              <a:buNone/>
              <a:defRPr kumimoji="1" sz="3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l"/>
            <a:r>
              <a:rPr lang="ja-JP" altLang="en-US" sz="5400" dirty="0"/>
              <a:t>業務の実施が計画に沿っているかどうかを確認する</a:t>
            </a:r>
          </a:p>
        </p:txBody>
      </p:sp>
      <p:sp>
        <p:nvSpPr>
          <p:cNvPr id="4" name="テキスト ボックス 3"/>
          <p:cNvSpPr txBox="1"/>
          <p:nvPr/>
        </p:nvSpPr>
        <p:spPr>
          <a:xfrm>
            <a:off x="4846846" y="9047747"/>
            <a:ext cx="5548438" cy="24314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9600" b="1" dirty="0" smtClean="0">
                <a:solidFill>
                  <a:schemeClr val="bg1"/>
                </a:solidFill>
              </a:rPr>
              <a:t>Plan</a:t>
            </a:r>
          </a:p>
          <a:p>
            <a:pPr algn="ctr"/>
            <a:r>
              <a:rPr lang="ja-JP" altLang="en-US" b="1" dirty="0" smtClean="0">
                <a:solidFill>
                  <a:schemeClr val="bg1"/>
                </a:solidFill>
              </a:rPr>
              <a:t>（</a:t>
            </a:r>
            <a:r>
              <a:rPr lang="ja-JP" altLang="en-US" b="1" dirty="0">
                <a:solidFill>
                  <a:schemeClr val="bg1"/>
                </a:solidFill>
              </a:rPr>
              <a:t>計画）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13" name="テキスト ボックス 12"/>
          <p:cNvSpPr txBox="1"/>
          <p:nvPr/>
        </p:nvSpPr>
        <p:spPr>
          <a:xfrm>
            <a:off x="12699457" y="10240459"/>
            <a:ext cx="5548438" cy="24314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ja-JP" altLang="en-US" sz="9600" b="1" dirty="0">
                <a:solidFill>
                  <a:schemeClr val="bg1"/>
                </a:solidFill>
              </a:rPr>
              <a:t> </a:t>
            </a:r>
            <a:r>
              <a:rPr lang="en-US" altLang="ja-JP" sz="9600" b="1" dirty="0" smtClean="0">
                <a:solidFill>
                  <a:schemeClr val="bg1"/>
                </a:solidFill>
              </a:rPr>
              <a:t>Do</a:t>
            </a:r>
          </a:p>
          <a:p>
            <a:pPr algn="ctr"/>
            <a:r>
              <a:rPr lang="ja-JP" altLang="en-US" b="1" dirty="0" smtClean="0">
                <a:solidFill>
                  <a:schemeClr val="bg1"/>
                </a:solidFill>
              </a:rPr>
              <a:t>（</a:t>
            </a:r>
            <a:r>
              <a:rPr lang="ja-JP" altLang="en-US" b="1" dirty="0">
                <a:solidFill>
                  <a:schemeClr val="bg1"/>
                </a:solidFill>
              </a:rPr>
              <a:t>実施・実行）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14" name="テキスト ボックス 13"/>
          <p:cNvSpPr txBox="1"/>
          <p:nvPr/>
        </p:nvSpPr>
        <p:spPr>
          <a:xfrm>
            <a:off x="11194380" y="18825411"/>
            <a:ext cx="5548438" cy="24314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9600" b="1" dirty="0" smtClean="0">
                <a:solidFill>
                  <a:schemeClr val="bg1"/>
                </a:solidFill>
              </a:rPr>
              <a:t>Check</a:t>
            </a:r>
          </a:p>
          <a:p>
            <a:pPr algn="ctr"/>
            <a:r>
              <a:rPr lang="ja-JP" altLang="en-US" b="1" dirty="0" smtClean="0">
                <a:solidFill>
                  <a:schemeClr val="bg1"/>
                </a:solidFill>
              </a:rPr>
              <a:t>（</a:t>
            </a:r>
            <a:r>
              <a:rPr lang="ja-JP" altLang="en-US" b="1" dirty="0">
                <a:solidFill>
                  <a:schemeClr val="bg1"/>
                </a:solidFill>
              </a:rPr>
              <a:t>点検・評価）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15" name="テキスト ボックス 14"/>
          <p:cNvSpPr txBox="1"/>
          <p:nvPr/>
        </p:nvSpPr>
        <p:spPr>
          <a:xfrm>
            <a:off x="3062223" y="16935928"/>
            <a:ext cx="5548438" cy="243143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ja-JP" sz="9600" b="1" dirty="0" smtClean="0">
                <a:solidFill>
                  <a:schemeClr val="bg1"/>
                </a:solidFill>
              </a:rPr>
              <a:t>Act</a:t>
            </a:r>
          </a:p>
          <a:p>
            <a:pPr algn="ctr"/>
            <a:r>
              <a:rPr lang="ja-JP" altLang="en-US" b="1" dirty="0" smtClean="0">
                <a:solidFill>
                  <a:schemeClr val="bg1"/>
                </a:solidFill>
              </a:rPr>
              <a:t>（</a:t>
            </a:r>
            <a:r>
              <a:rPr lang="ja-JP" altLang="en-US" b="1" dirty="0">
                <a:solidFill>
                  <a:schemeClr val="bg1"/>
                </a:solidFill>
              </a:rPr>
              <a:t>処置・改善）</a:t>
            </a:r>
            <a:endParaRPr kumimoji="1" lang="ja-JP" altLang="en-US" b="1" dirty="0">
              <a:solidFill>
                <a:schemeClr val="bg1"/>
              </a:solidFill>
            </a:endParaRPr>
          </a:p>
        </p:txBody>
      </p:sp>
      <p:sp>
        <p:nvSpPr>
          <p:cNvPr id="12" name="正方形/長方形 11"/>
          <p:cNvSpPr/>
          <p:nvPr/>
        </p:nvSpPr>
        <p:spPr>
          <a:xfrm>
            <a:off x="-84551" y="26633499"/>
            <a:ext cx="21786258" cy="3862376"/>
          </a:xfrm>
          <a:prstGeom prst="rect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8" name="正方形/長方形 17"/>
          <p:cNvSpPr/>
          <p:nvPr/>
        </p:nvSpPr>
        <p:spPr>
          <a:xfrm>
            <a:off x="486526" y="1566344"/>
            <a:ext cx="20592799" cy="1569660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ja-JP" altLang="en-US" sz="9600" b="1" cap="none" spc="-100" dirty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ＰＤＣＡサイクル</a:t>
            </a:r>
            <a:r>
              <a:rPr lang="ja-JP" altLang="en-US" sz="9600" b="1" cap="none" spc="-100" dirty="0" smtClean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を習慣化</a:t>
            </a:r>
            <a:r>
              <a:rPr lang="ja-JP" altLang="en-US" sz="9600" b="1" cap="none" spc="-100" dirty="0">
                <a:ln w="11430" cmpd="sng">
                  <a:solidFill>
                    <a:schemeClr val="accent1">
                      <a:tint val="10000"/>
                    </a:schemeClr>
                  </a:solidFill>
                  <a:prstDash val="solid"/>
                  <a:miter lim="800000"/>
                </a:ln>
                <a:gradFill>
                  <a:gsLst>
                    <a:gs pos="10000">
                      <a:schemeClr val="accent1">
                        <a:tint val="83000"/>
                        <a:shade val="100000"/>
                        <a:satMod val="200000"/>
                      </a:schemeClr>
                    </a:gs>
                    <a:gs pos="75000">
                      <a:schemeClr val="accent1">
                        <a:tint val="100000"/>
                        <a:shade val="50000"/>
                        <a:satMod val="150000"/>
                      </a:schemeClr>
                    </a:gs>
                  </a:gsLst>
                  <a:lin ang="5400000"/>
                </a:gradFill>
                <a:effectLst>
                  <a:glow rad="45500">
                    <a:schemeClr val="accent1">
                      <a:satMod val="220000"/>
                      <a:alpha val="35000"/>
                    </a:schemeClr>
                  </a:glow>
                </a:effectLst>
                <a:latin typeface="HGP創英角ﾎﾟｯﾌﾟ体" panose="040B0A00000000000000" pitchFamily="50" charset="-128"/>
                <a:ea typeface="HGP創英角ﾎﾟｯﾌﾟ体" panose="040B0A00000000000000" pitchFamily="50" charset="-128"/>
              </a:rPr>
              <a:t>しましょう！！</a:t>
            </a:r>
          </a:p>
        </p:txBody>
      </p:sp>
      <p:sp>
        <p:nvSpPr>
          <p:cNvPr id="19" name="テキスト ボックス 18"/>
          <p:cNvSpPr txBox="1"/>
          <p:nvPr/>
        </p:nvSpPr>
        <p:spPr>
          <a:xfrm>
            <a:off x="866274" y="27046989"/>
            <a:ext cx="19635537" cy="144655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kumimoji="1" lang="ja-JP" altLang="en-US" sz="8800" b="1" dirty="0" smtClean="0"/>
              <a:t>職場委員会</a:t>
            </a:r>
            <a:endParaRPr kumimoji="1" lang="ja-JP" altLang="en-US" sz="8800" b="1" dirty="0"/>
          </a:p>
        </p:txBody>
      </p:sp>
    </p:spTree>
    <p:extLst>
      <p:ext uri="{BB962C8B-B14F-4D97-AF65-F5344CB8AC3E}">
        <p14:creationId xmlns:p14="http://schemas.microsoft.com/office/powerpoint/2010/main" val="42670172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5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プレゼンテーション1" id="{C85ADC12-09E9-4162-BF4B-DA7AAD490AEA}" vid="{B7C32699-F9B0-4000-B132-E7DE21CD5380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5</Template>
  <TotalTime>0</TotalTime>
  <Words>188</Words>
  <Application>Microsoft Office PowerPoint</Application>
  <PresentationFormat>ユーザー設定</PresentationFormat>
  <Paragraphs>31</Paragraphs>
  <Slides>2</Slides>
  <Notes>0</Notes>
  <HiddenSlides>0</HiddenSlides>
  <MMClips>0</MMClips>
  <ScaleCrop>false</ScaleCrop>
  <HeadingPairs>
    <vt:vector size="4" baseType="variant"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3" baseType="lpstr">
      <vt:lpstr>5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2014-07-30T00:39:41Z</dcterms:created>
  <dcterms:modified xsi:type="dcterms:W3CDTF">2014-07-30T00:39:45Z</dcterms:modified>
</cp:coreProperties>
</file>

<file path=docProps/thumbnail.jpeg>
</file>