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2" r:id="rId3"/>
  </p:sldIdLst>
  <p:sldSz cx="21602700" cy="30495875"/>
  <p:notesSz cx="6794500" cy="992505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9604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6" d="100"/>
          <a:sy n="16" d="100"/>
        </p:scale>
        <p:origin x="-2280" y="-120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2014/7/30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18561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551" y="1"/>
            <a:ext cx="21771802" cy="30495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86527" y="4170219"/>
            <a:ext cx="10314823" cy="4388161"/>
          </a:xfrm>
        </p:spPr>
        <p:txBody>
          <a:bodyPr/>
          <a:lstStyle/>
          <a:p>
            <a:pPr algn="l"/>
            <a:r>
              <a:rPr lang="ja-JP" altLang="en-US" sz="5400" dirty="0" smtClean="0"/>
              <a:t>従来</a:t>
            </a:r>
            <a:r>
              <a:rPr lang="ja-JP" altLang="en-US" sz="5400" dirty="0"/>
              <a:t>の実績や将来の予測などをもとにして業務計画を作成する</a:t>
            </a:r>
            <a:endParaRPr kumimoji="1" lang="ja-JP" altLang="en-US" sz="5400" dirty="0"/>
          </a:p>
        </p:txBody>
      </p:sp>
      <p:sp>
        <p:nvSpPr>
          <p:cNvPr id="5" name="サブタイトル 2"/>
          <p:cNvSpPr txBox="1">
            <a:spLocks/>
          </p:cNvSpPr>
          <p:nvPr/>
        </p:nvSpPr>
        <p:spPr bwMode="auto">
          <a:xfrm>
            <a:off x="11386884" y="4178240"/>
            <a:ext cx="10314823" cy="4388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>
            <a:lvl1pPr marL="0" indent="0" algn="ctr" defTabSz="2166938" rtl="0" fontAlgn="base">
              <a:lnSpc>
                <a:spcPct val="90000"/>
              </a:lnSpc>
              <a:spcBef>
                <a:spcPts val="2375"/>
              </a:spcBef>
              <a:spcAft>
                <a:spcPct val="0"/>
              </a:spcAft>
              <a:buFont typeface="Arial" charset="0"/>
              <a:buNone/>
              <a:defRPr kumimoji="1" sz="5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84049" indent="0" algn="ctr" defTabSz="2166938" rtl="0" fontAlgn="base">
              <a:lnSpc>
                <a:spcPct val="90000"/>
              </a:lnSpc>
              <a:spcBef>
                <a:spcPts val="1188"/>
              </a:spcBef>
              <a:spcAft>
                <a:spcPct val="0"/>
              </a:spcAft>
              <a:buFont typeface="Arial" charset="0"/>
              <a:buNone/>
              <a:defRPr kumimoji="1" sz="4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8098" indent="0" algn="ctr" defTabSz="2166938" rtl="0" fontAlgn="base">
              <a:lnSpc>
                <a:spcPct val="90000"/>
              </a:lnSpc>
              <a:spcBef>
                <a:spcPts val="1188"/>
              </a:spcBef>
              <a:spcAft>
                <a:spcPct val="0"/>
              </a:spcAft>
              <a:buFont typeface="Arial" charset="0"/>
              <a:buNone/>
              <a:defRPr kumimoji="1"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52147" indent="0" algn="ctr" defTabSz="2166938" rtl="0" fontAlgn="base">
              <a:lnSpc>
                <a:spcPct val="90000"/>
              </a:lnSpc>
              <a:spcBef>
                <a:spcPts val="1188"/>
              </a:spcBef>
              <a:spcAft>
                <a:spcPct val="0"/>
              </a:spcAft>
              <a:buFont typeface="Arial" charset="0"/>
              <a:buNone/>
              <a:defRPr kumimoji="1"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36198" indent="0" algn="ctr" defTabSz="2166938" rtl="0" fontAlgn="base">
              <a:lnSpc>
                <a:spcPct val="90000"/>
              </a:lnSpc>
              <a:spcBef>
                <a:spcPts val="1188"/>
              </a:spcBef>
              <a:spcAft>
                <a:spcPct val="0"/>
              </a:spcAft>
              <a:buFont typeface="Arial" charset="0"/>
              <a:buNone/>
              <a:defRPr kumimoji="1"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420247" indent="0" algn="ctr" defTabSz="2168098" rtl="0" eaLnBrk="1" latinLnBrk="0" hangingPunct="1">
              <a:lnSpc>
                <a:spcPct val="90000"/>
              </a:lnSpc>
              <a:spcBef>
                <a:spcPts val="1185"/>
              </a:spcBef>
              <a:buFont typeface="Arial" panose="020B0604020202020204" pitchFamily="34" charset="0"/>
              <a:buNone/>
              <a:defRPr kumimoji="1"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504296" indent="0" algn="ctr" defTabSz="2168098" rtl="0" eaLnBrk="1" latinLnBrk="0" hangingPunct="1">
              <a:lnSpc>
                <a:spcPct val="90000"/>
              </a:lnSpc>
              <a:spcBef>
                <a:spcPts val="1185"/>
              </a:spcBef>
              <a:buFont typeface="Arial" panose="020B0604020202020204" pitchFamily="34" charset="0"/>
              <a:buNone/>
              <a:defRPr kumimoji="1"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588345" indent="0" algn="ctr" defTabSz="2168098" rtl="0" eaLnBrk="1" latinLnBrk="0" hangingPunct="1">
              <a:lnSpc>
                <a:spcPct val="90000"/>
              </a:lnSpc>
              <a:spcBef>
                <a:spcPts val="1185"/>
              </a:spcBef>
              <a:buFont typeface="Arial" panose="020B0604020202020204" pitchFamily="34" charset="0"/>
              <a:buNone/>
              <a:defRPr kumimoji="1"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672394" indent="0" algn="ctr" defTabSz="2168098" rtl="0" eaLnBrk="1" latinLnBrk="0" hangingPunct="1">
              <a:lnSpc>
                <a:spcPct val="90000"/>
              </a:lnSpc>
              <a:spcBef>
                <a:spcPts val="1185"/>
              </a:spcBef>
              <a:buFont typeface="Arial" panose="020B0604020202020204" pitchFamily="34" charset="0"/>
              <a:buNone/>
              <a:defRPr kumimoji="1"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5400" dirty="0"/>
              <a:t>計画に沿って業務を行う</a:t>
            </a:r>
          </a:p>
        </p:txBody>
      </p:sp>
      <p:sp>
        <p:nvSpPr>
          <p:cNvPr id="6" name="サブタイトル 2"/>
          <p:cNvSpPr txBox="1">
            <a:spLocks/>
          </p:cNvSpPr>
          <p:nvPr/>
        </p:nvSpPr>
        <p:spPr bwMode="auto">
          <a:xfrm>
            <a:off x="486527" y="24439419"/>
            <a:ext cx="10314823" cy="4388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>
            <a:lvl1pPr marL="0" indent="0" algn="ctr" defTabSz="2166938" rtl="0" fontAlgn="base">
              <a:lnSpc>
                <a:spcPct val="90000"/>
              </a:lnSpc>
              <a:spcBef>
                <a:spcPts val="2375"/>
              </a:spcBef>
              <a:spcAft>
                <a:spcPct val="0"/>
              </a:spcAft>
              <a:buFont typeface="Arial" charset="0"/>
              <a:buNone/>
              <a:defRPr kumimoji="1" sz="5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84049" indent="0" algn="ctr" defTabSz="2166938" rtl="0" fontAlgn="base">
              <a:lnSpc>
                <a:spcPct val="90000"/>
              </a:lnSpc>
              <a:spcBef>
                <a:spcPts val="1188"/>
              </a:spcBef>
              <a:spcAft>
                <a:spcPct val="0"/>
              </a:spcAft>
              <a:buFont typeface="Arial" charset="0"/>
              <a:buNone/>
              <a:defRPr kumimoji="1" sz="4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8098" indent="0" algn="ctr" defTabSz="2166938" rtl="0" fontAlgn="base">
              <a:lnSpc>
                <a:spcPct val="90000"/>
              </a:lnSpc>
              <a:spcBef>
                <a:spcPts val="1188"/>
              </a:spcBef>
              <a:spcAft>
                <a:spcPct val="0"/>
              </a:spcAft>
              <a:buFont typeface="Arial" charset="0"/>
              <a:buNone/>
              <a:defRPr kumimoji="1"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52147" indent="0" algn="ctr" defTabSz="2166938" rtl="0" fontAlgn="base">
              <a:lnSpc>
                <a:spcPct val="90000"/>
              </a:lnSpc>
              <a:spcBef>
                <a:spcPts val="1188"/>
              </a:spcBef>
              <a:spcAft>
                <a:spcPct val="0"/>
              </a:spcAft>
              <a:buFont typeface="Arial" charset="0"/>
              <a:buNone/>
              <a:defRPr kumimoji="1"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36198" indent="0" algn="ctr" defTabSz="2166938" rtl="0" fontAlgn="base">
              <a:lnSpc>
                <a:spcPct val="90000"/>
              </a:lnSpc>
              <a:spcBef>
                <a:spcPts val="1188"/>
              </a:spcBef>
              <a:spcAft>
                <a:spcPct val="0"/>
              </a:spcAft>
              <a:buFont typeface="Arial" charset="0"/>
              <a:buNone/>
              <a:defRPr kumimoji="1"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420247" indent="0" algn="ctr" defTabSz="2168098" rtl="0" eaLnBrk="1" latinLnBrk="0" hangingPunct="1">
              <a:lnSpc>
                <a:spcPct val="90000"/>
              </a:lnSpc>
              <a:spcBef>
                <a:spcPts val="1185"/>
              </a:spcBef>
              <a:buFont typeface="Arial" panose="020B0604020202020204" pitchFamily="34" charset="0"/>
              <a:buNone/>
              <a:defRPr kumimoji="1"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504296" indent="0" algn="ctr" defTabSz="2168098" rtl="0" eaLnBrk="1" latinLnBrk="0" hangingPunct="1">
              <a:lnSpc>
                <a:spcPct val="90000"/>
              </a:lnSpc>
              <a:spcBef>
                <a:spcPts val="1185"/>
              </a:spcBef>
              <a:buFont typeface="Arial" panose="020B0604020202020204" pitchFamily="34" charset="0"/>
              <a:buNone/>
              <a:defRPr kumimoji="1"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588345" indent="0" algn="ctr" defTabSz="2168098" rtl="0" eaLnBrk="1" latinLnBrk="0" hangingPunct="1">
              <a:lnSpc>
                <a:spcPct val="90000"/>
              </a:lnSpc>
              <a:spcBef>
                <a:spcPts val="1185"/>
              </a:spcBef>
              <a:buFont typeface="Arial" panose="020B0604020202020204" pitchFamily="34" charset="0"/>
              <a:buNone/>
              <a:defRPr kumimoji="1"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672394" indent="0" algn="ctr" defTabSz="2168098" rtl="0" eaLnBrk="1" latinLnBrk="0" hangingPunct="1">
              <a:lnSpc>
                <a:spcPct val="90000"/>
              </a:lnSpc>
              <a:spcBef>
                <a:spcPts val="1185"/>
              </a:spcBef>
              <a:buFont typeface="Arial" panose="020B0604020202020204" pitchFamily="34" charset="0"/>
              <a:buNone/>
              <a:defRPr kumimoji="1"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5400" dirty="0"/>
              <a:t>実施が計画に沿っていない部分を調べて処置をする</a:t>
            </a:r>
          </a:p>
        </p:txBody>
      </p:sp>
      <p:sp>
        <p:nvSpPr>
          <p:cNvPr id="7" name="サブタイトル 2"/>
          <p:cNvSpPr txBox="1">
            <a:spLocks/>
          </p:cNvSpPr>
          <p:nvPr/>
        </p:nvSpPr>
        <p:spPr bwMode="auto">
          <a:xfrm>
            <a:off x="11386884" y="24447440"/>
            <a:ext cx="10314823" cy="4388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>
            <a:lvl1pPr marL="0" indent="0" algn="ctr" defTabSz="2166938" rtl="0" fontAlgn="base">
              <a:lnSpc>
                <a:spcPct val="90000"/>
              </a:lnSpc>
              <a:spcBef>
                <a:spcPts val="2375"/>
              </a:spcBef>
              <a:spcAft>
                <a:spcPct val="0"/>
              </a:spcAft>
              <a:buFont typeface="Arial" charset="0"/>
              <a:buNone/>
              <a:defRPr kumimoji="1" sz="5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84049" indent="0" algn="ctr" defTabSz="2166938" rtl="0" fontAlgn="base">
              <a:lnSpc>
                <a:spcPct val="90000"/>
              </a:lnSpc>
              <a:spcBef>
                <a:spcPts val="1188"/>
              </a:spcBef>
              <a:spcAft>
                <a:spcPct val="0"/>
              </a:spcAft>
              <a:buFont typeface="Arial" charset="0"/>
              <a:buNone/>
              <a:defRPr kumimoji="1" sz="4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68098" indent="0" algn="ctr" defTabSz="2166938" rtl="0" fontAlgn="base">
              <a:lnSpc>
                <a:spcPct val="90000"/>
              </a:lnSpc>
              <a:spcBef>
                <a:spcPts val="1188"/>
              </a:spcBef>
              <a:spcAft>
                <a:spcPct val="0"/>
              </a:spcAft>
              <a:buFont typeface="Arial" charset="0"/>
              <a:buNone/>
              <a:defRPr kumimoji="1"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52147" indent="0" algn="ctr" defTabSz="2166938" rtl="0" fontAlgn="base">
              <a:lnSpc>
                <a:spcPct val="90000"/>
              </a:lnSpc>
              <a:spcBef>
                <a:spcPts val="1188"/>
              </a:spcBef>
              <a:spcAft>
                <a:spcPct val="0"/>
              </a:spcAft>
              <a:buFont typeface="Arial" charset="0"/>
              <a:buNone/>
              <a:defRPr kumimoji="1"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36198" indent="0" algn="ctr" defTabSz="2166938" rtl="0" fontAlgn="base">
              <a:lnSpc>
                <a:spcPct val="90000"/>
              </a:lnSpc>
              <a:spcBef>
                <a:spcPts val="1188"/>
              </a:spcBef>
              <a:spcAft>
                <a:spcPct val="0"/>
              </a:spcAft>
              <a:buFont typeface="Arial" charset="0"/>
              <a:buNone/>
              <a:defRPr kumimoji="1"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420247" indent="0" algn="ctr" defTabSz="2168098" rtl="0" eaLnBrk="1" latinLnBrk="0" hangingPunct="1">
              <a:lnSpc>
                <a:spcPct val="90000"/>
              </a:lnSpc>
              <a:spcBef>
                <a:spcPts val="1185"/>
              </a:spcBef>
              <a:buFont typeface="Arial" panose="020B0604020202020204" pitchFamily="34" charset="0"/>
              <a:buNone/>
              <a:defRPr kumimoji="1"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504296" indent="0" algn="ctr" defTabSz="2168098" rtl="0" eaLnBrk="1" latinLnBrk="0" hangingPunct="1">
              <a:lnSpc>
                <a:spcPct val="90000"/>
              </a:lnSpc>
              <a:spcBef>
                <a:spcPts val="1185"/>
              </a:spcBef>
              <a:buFont typeface="Arial" panose="020B0604020202020204" pitchFamily="34" charset="0"/>
              <a:buNone/>
              <a:defRPr kumimoji="1"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588345" indent="0" algn="ctr" defTabSz="2168098" rtl="0" eaLnBrk="1" latinLnBrk="0" hangingPunct="1">
              <a:lnSpc>
                <a:spcPct val="90000"/>
              </a:lnSpc>
              <a:spcBef>
                <a:spcPts val="1185"/>
              </a:spcBef>
              <a:buFont typeface="Arial" panose="020B0604020202020204" pitchFamily="34" charset="0"/>
              <a:buNone/>
              <a:defRPr kumimoji="1"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672394" indent="0" algn="ctr" defTabSz="2168098" rtl="0" eaLnBrk="1" latinLnBrk="0" hangingPunct="1">
              <a:lnSpc>
                <a:spcPct val="90000"/>
              </a:lnSpc>
              <a:spcBef>
                <a:spcPts val="1185"/>
              </a:spcBef>
              <a:buFont typeface="Arial" panose="020B0604020202020204" pitchFamily="34" charset="0"/>
              <a:buNone/>
              <a:defRPr kumimoji="1"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5400" dirty="0"/>
              <a:t>業務の実施が計画に沿っているかどうかを確認する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846846" y="9047747"/>
            <a:ext cx="5548438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9600" b="1" dirty="0" smtClean="0">
                <a:solidFill>
                  <a:schemeClr val="bg1"/>
                </a:solidFill>
              </a:rPr>
              <a:t>Plan</a:t>
            </a:r>
          </a:p>
          <a:p>
            <a:pPr algn="ctr"/>
            <a:r>
              <a:rPr lang="ja-JP" altLang="en-US" b="1" dirty="0" smtClean="0">
                <a:solidFill>
                  <a:schemeClr val="bg1"/>
                </a:solidFill>
              </a:rPr>
              <a:t>（</a:t>
            </a:r>
            <a:r>
              <a:rPr lang="ja-JP" altLang="en-US" b="1" dirty="0">
                <a:solidFill>
                  <a:schemeClr val="bg1"/>
                </a:solidFill>
              </a:rPr>
              <a:t>計画）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699457" y="10240459"/>
            <a:ext cx="5548438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chemeClr val="bg1"/>
                </a:solidFill>
              </a:rPr>
              <a:t> </a:t>
            </a:r>
            <a:r>
              <a:rPr lang="en-US" altLang="ja-JP" sz="9600" b="1" dirty="0" smtClean="0">
                <a:solidFill>
                  <a:schemeClr val="bg1"/>
                </a:solidFill>
              </a:rPr>
              <a:t>Do</a:t>
            </a:r>
          </a:p>
          <a:p>
            <a:pPr algn="ctr"/>
            <a:r>
              <a:rPr lang="ja-JP" altLang="en-US" b="1" dirty="0" smtClean="0">
                <a:solidFill>
                  <a:schemeClr val="bg1"/>
                </a:solidFill>
              </a:rPr>
              <a:t>（</a:t>
            </a:r>
            <a:r>
              <a:rPr lang="ja-JP" altLang="en-US" b="1" dirty="0">
                <a:solidFill>
                  <a:schemeClr val="bg1"/>
                </a:solidFill>
              </a:rPr>
              <a:t>実施・実行）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1194380" y="18825411"/>
            <a:ext cx="5548438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9600" b="1" dirty="0" smtClean="0">
                <a:solidFill>
                  <a:schemeClr val="bg1"/>
                </a:solidFill>
              </a:rPr>
              <a:t>Check</a:t>
            </a:r>
          </a:p>
          <a:p>
            <a:pPr algn="ctr"/>
            <a:r>
              <a:rPr lang="ja-JP" altLang="en-US" b="1" dirty="0" smtClean="0">
                <a:solidFill>
                  <a:schemeClr val="bg1"/>
                </a:solidFill>
              </a:rPr>
              <a:t>（</a:t>
            </a:r>
            <a:r>
              <a:rPr lang="ja-JP" altLang="en-US" b="1" dirty="0">
                <a:solidFill>
                  <a:schemeClr val="bg1"/>
                </a:solidFill>
              </a:rPr>
              <a:t>点検・評価）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062223" y="16935928"/>
            <a:ext cx="5548438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9600" b="1" dirty="0" smtClean="0">
                <a:solidFill>
                  <a:schemeClr val="bg1"/>
                </a:solidFill>
              </a:rPr>
              <a:t>Act</a:t>
            </a:r>
          </a:p>
          <a:p>
            <a:pPr algn="ctr"/>
            <a:r>
              <a:rPr lang="ja-JP" altLang="en-US" b="1" dirty="0" smtClean="0">
                <a:solidFill>
                  <a:schemeClr val="bg1"/>
                </a:solidFill>
              </a:rPr>
              <a:t>（</a:t>
            </a:r>
            <a:r>
              <a:rPr lang="ja-JP" altLang="en-US" b="1" dirty="0">
                <a:solidFill>
                  <a:schemeClr val="bg1"/>
                </a:solidFill>
              </a:rPr>
              <a:t>処置・改善）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-84551" y="26633499"/>
            <a:ext cx="21786258" cy="38623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486526" y="1566344"/>
            <a:ext cx="2059279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9600" b="1" cap="none" spc="-1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ＰＤＣＡサイクル</a:t>
            </a:r>
            <a:r>
              <a:rPr lang="ja-JP" altLang="en-US" sz="9600" b="1" cap="none" spc="-1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を習慣化</a:t>
            </a:r>
            <a:r>
              <a:rPr lang="ja-JP" altLang="en-US" sz="9600" b="1" cap="none" spc="-1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しましょう！！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866274" y="27046989"/>
            <a:ext cx="1963553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800" b="1" dirty="0" smtClean="0"/>
              <a:t>職場委員会</a:t>
            </a:r>
            <a:endParaRPr kumimoji="1" lang="ja-JP" altLang="en-US" sz="8800" b="1" dirty="0"/>
          </a:p>
        </p:txBody>
      </p:sp>
    </p:spTree>
    <p:extLst>
      <p:ext uri="{BB962C8B-B14F-4D97-AF65-F5344CB8AC3E}">
        <p14:creationId xmlns:p14="http://schemas.microsoft.com/office/powerpoint/2010/main" val="42670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188</Words>
  <Application>Microsoft Office PowerPoint</Application>
  <PresentationFormat>ユーザー設定</PresentationFormat>
  <Paragraphs>31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2014-07-30T00:39:41Z</dcterms:created>
  <dcterms:modified xsi:type="dcterms:W3CDTF">2014-07-30T00:39:45Z</dcterms:modified>
</cp:coreProperties>
</file>