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0495875" cy="21602700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EE0000"/>
    <a:srgbClr val="CC33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86" autoAdjust="0"/>
    <p:restoredTop sz="94660"/>
  </p:normalViewPr>
  <p:slideViewPr>
    <p:cSldViewPr snapToGrid="0">
      <p:cViewPr>
        <p:scale>
          <a:sx n="33" d="100"/>
          <a:sy n="33" d="100"/>
        </p:scale>
        <p:origin x="-390" y="-72"/>
      </p:cViewPr>
      <p:guideLst>
        <p:guide orient="horz" pos="6804"/>
        <p:guide pos="96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39838"/>
            <a:ext cx="47307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7192" y="3535443"/>
            <a:ext cx="25921494" cy="7520940"/>
          </a:xfrm>
        </p:spPr>
        <p:txBody>
          <a:bodyPr anchor="b"/>
          <a:lstStyle>
            <a:lvl1pPr algn="ctr"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1987" y="11346423"/>
            <a:ext cx="22871904" cy="5215651"/>
          </a:xfrm>
        </p:spPr>
        <p:txBody>
          <a:bodyPr/>
          <a:lstStyle>
            <a:lvl1pPr marL="0" indent="0" algn="ctr">
              <a:buNone/>
              <a:defRPr sz="8000"/>
            </a:lvl1pPr>
            <a:lvl2pPr marL="1520703" indent="0" algn="ctr">
              <a:buNone/>
              <a:defRPr sz="6700"/>
            </a:lvl2pPr>
            <a:lvl3pPr marL="3041409" indent="0" algn="ctr">
              <a:buNone/>
              <a:defRPr sz="6000"/>
            </a:lvl3pPr>
            <a:lvl4pPr marL="4562111" indent="0" algn="ctr">
              <a:buNone/>
              <a:defRPr sz="5300"/>
            </a:lvl4pPr>
            <a:lvl5pPr marL="6082820" indent="0" algn="ctr">
              <a:buNone/>
              <a:defRPr sz="5300"/>
            </a:lvl5pPr>
            <a:lvl6pPr marL="7603523" indent="0" algn="ctr">
              <a:buNone/>
              <a:defRPr sz="5300"/>
            </a:lvl6pPr>
            <a:lvl7pPr marL="9124226" indent="0" algn="ctr">
              <a:buNone/>
              <a:defRPr sz="5300"/>
            </a:lvl7pPr>
            <a:lvl8pPr marL="10644931" indent="0" algn="ctr">
              <a:buNone/>
              <a:defRPr sz="5300"/>
            </a:lvl8pPr>
            <a:lvl9pPr marL="12165634" indent="0" algn="ctr">
              <a:buNone/>
              <a:defRPr sz="53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23612" y="1150147"/>
            <a:ext cx="6575671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6594" y="1150147"/>
            <a:ext cx="19345819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713" y="5385682"/>
            <a:ext cx="26302691" cy="8986123"/>
          </a:xfrm>
        </p:spPr>
        <p:txBody>
          <a:bodyPr anchor="b"/>
          <a:lstStyle>
            <a:lvl1pPr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0713" y="14456813"/>
            <a:ext cx="26302691" cy="4725588"/>
          </a:xfrm>
        </p:spPr>
        <p:txBody>
          <a:bodyPr/>
          <a:lstStyle>
            <a:lvl1pPr marL="0" indent="0">
              <a:buNone/>
              <a:defRPr sz="8000">
                <a:solidFill>
                  <a:schemeClr val="tx1"/>
                </a:solidFill>
              </a:defRPr>
            </a:lvl1pPr>
            <a:lvl2pPr marL="152070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2pPr>
            <a:lvl3pPr marL="304140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3pPr>
            <a:lvl4pPr marL="456211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4pPr>
            <a:lvl5pPr marL="6082820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5pPr>
            <a:lvl6pPr marL="7603523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6pPr>
            <a:lvl7pPr marL="9124226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7pPr>
            <a:lvl8pPr marL="1064493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8pPr>
            <a:lvl9pPr marL="12165634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6598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38542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6" y="1150148"/>
            <a:ext cx="26302691" cy="41755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0568" y="5295664"/>
            <a:ext cx="12901182" cy="2595325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0568" y="7890986"/>
            <a:ext cx="12901182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38539" y="5295664"/>
            <a:ext cx="12964720" cy="2595325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38539" y="7890986"/>
            <a:ext cx="12964720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8" y="1440183"/>
            <a:ext cx="9835712" cy="5040630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4719" y="3110392"/>
            <a:ext cx="15438538" cy="15351919"/>
          </a:xfrm>
        </p:spPr>
        <p:txBody>
          <a:bodyPr/>
          <a:lstStyle>
            <a:lvl1pPr>
              <a:defRPr sz="10600"/>
            </a:lvl1pPr>
            <a:lvl2pPr>
              <a:defRPr sz="9300"/>
            </a:lvl2pPr>
            <a:lvl3pPr>
              <a:defRPr sz="80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8" y="6480811"/>
            <a:ext cx="9835712" cy="12006501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8" y="1440183"/>
            <a:ext cx="9835712" cy="5040630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964719" y="3110392"/>
            <a:ext cx="15438538" cy="15351919"/>
          </a:xfrm>
        </p:spPr>
        <p:txBody>
          <a:bodyPr anchor="t"/>
          <a:lstStyle>
            <a:lvl1pPr marL="0" indent="0">
              <a:buNone/>
              <a:defRPr sz="10600"/>
            </a:lvl1pPr>
            <a:lvl2pPr marL="1520703" indent="0">
              <a:buNone/>
              <a:defRPr sz="9300"/>
            </a:lvl2pPr>
            <a:lvl3pPr marL="3041409" indent="0">
              <a:buNone/>
              <a:defRPr sz="8000"/>
            </a:lvl3pPr>
            <a:lvl4pPr marL="4562111" indent="0">
              <a:buNone/>
              <a:defRPr sz="6700"/>
            </a:lvl4pPr>
            <a:lvl5pPr marL="6082820" indent="0">
              <a:buNone/>
              <a:defRPr sz="6700"/>
            </a:lvl5pPr>
            <a:lvl6pPr marL="7603523" indent="0">
              <a:buNone/>
              <a:defRPr sz="6700"/>
            </a:lvl6pPr>
            <a:lvl7pPr marL="9124226" indent="0">
              <a:buNone/>
              <a:defRPr sz="6700"/>
            </a:lvl7pPr>
            <a:lvl8pPr marL="10644931" indent="0">
              <a:buNone/>
              <a:defRPr sz="6700"/>
            </a:lvl8pPr>
            <a:lvl9pPr marL="12165634" indent="0">
              <a:buNone/>
              <a:defRPr sz="6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8" y="6480811"/>
            <a:ext cx="9835712" cy="12006501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6593" y="1150148"/>
            <a:ext cx="26302691" cy="4175522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6593" y="5750718"/>
            <a:ext cx="26302691" cy="13706715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6595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01759" y="20022508"/>
            <a:ext cx="10292360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37712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3041409" rtl="0" eaLnBrk="1" latinLnBrk="0" hangingPunct="1">
        <a:lnSpc>
          <a:spcPct val="90000"/>
        </a:lnSpc>
        <a:spcBef>
          <a:spcPct val="0"/>
        </a:spcBef>
        <a:buNone/>
        <a:defRPr kumimoji="1" sz="1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0354" indent="-760354" algn="l" defTabSz="3041409" rtl="0" eaLnBrk="1" latinLnBrk="0" hangingPunct="1">
        <a:lnSpc>
          <a:spcPct val="90000"/>
        </a:lnSpc>
        <a:spcBef>
          <a:spcPts val="3324"/>
        </a:spcBef>
        <a:buFont typeface="Arial" panose="020B0604020202020204" pitchFamily="34" charset="0"/>
        <a:buChar char="•"/>
        <a:defRPr kumimoji="1"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281057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1763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532246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4316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63872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884580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0528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2598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070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1409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6211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8282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0352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24226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4493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65634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30483175" cy="2159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07950" y="107950"/>
            <a:ext cx="30265688" cy="21377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79388" y="179388"/>
            <a:ext cx="30122812" cy="2123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6626225" y="4794250"/>
            <a:ext cx="17248188" cy="44497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6626225" y="10020300"/>
            <a:ext cx="17243425" cy="4318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6626225" y="15136813"/>
            <a:ext cx="17248188" cy="4992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297238" y="1185863"/>
            <a:ext cx="23906162" cy="2747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9399588"/>
            <a:ext cx="30483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14647863"/>
            <a:ext cx="302656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20327938"/>
            <a:ext cx="301228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047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0"/>
            <a:ext cx="30495875" cy="2160270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0" y="1922406"/>
            <a:ext cx="30495875" cy="216568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 prst="relaxedInset"/>
          </a:sp3d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en-US" altLang="ja-JP" sz="12400" b="1" dirty="0" smtClean="0">
                <a:solidFill>
                  <a:schemeClr val="bg1">
                    <a:lumMod val="95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- </a:t>
            </a:r>
            <a:r>
              <a:rPr lang="ja-JP" altLang="en-US" sz="12400" b="1" dirty="0" smtClean="0">
                <a:solidFill>
                  <a:schemeClr val="bg1">
                    <a:lumMod val="95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リニューアル工事のお知らせ </a:t>
            </a:r>
            <a:r>
              <a:rPr lang="en-US" altLang="ja-JP" sz="12400" b="1" dirty="0" smtClean="0">
                <a:solidFill>
                  <a:schemeClr val="bg1">
                    <a:lumMod val="95000"/>
                  </a:schemeClr>
                </a:solidFill>
                <a:latin typeface="HG丸ｺﾞｼｯｸM-PRO" pitchFamily="50" charset="-128"/>
                <a:ea typeface="HG丸ｺﾞｼｯｸM-PRO" pitchFamily="50" charset="-128"/>
              </a:rPr>
              <a:t>-</a:t>
            </a:r>
            <a:endParaRPr lang="ja-JP" altLang="en-US" sz="12400" b="1" dirty="0">
              <a:solidFill>
                <a:schemeClr val="bg1">
                  <a:lumMod val="95000"/>
                </a:schemeClr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0" y="19258076"/>
            <a:ext cx="30495875" cy="1734798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96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アスクルカフェ</a:t>
            </a:r>
            <a:endParaRPr lang="ja-JP" altLang="en-US" sz="9600" b="1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5939873" y="5890101"/>
            <a:ext cx="18616128" cy="6166780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6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店内のリニューアル工事のため、誠に勝手ながら</a:t>
            </a:r>
            <a:endParaRPr lang="en-US" altLang="ja-JP" sz="64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en-US" altLang="ja-JP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</a:t>
            </a:r>
            <a:r>
              <a:rPr lang="ja-JP" altLang="en-US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月１日（月）～</a:t>
            </a:r>
            <a:r>
              <a:rPr lang="en-US" altLang="ja-JP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</a:t>
            </a:r>
            <a:r>
              <a:rPr lang="ja-JP" altLang="en-US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</a:t>
            </a:r>
            <a:r>
              <a:rPr lang="ja-JP" altLang="en-US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日（金）</a:t>
            </a:r>
            <a:r>
              <a:rPr lang="ja-JP" altLang="en-US" sz="6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は休業させて</a:t>
            </a:r>
            <a:endParaRPr lang="en-US" altLang="ja-JP" sz="64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6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いただきます。</a:t>
            </a:r>
            <a:endParaRPr lang="en-US" altLang="ja-JP" sz="64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6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なお、</a:t>
            </a:r>
            <a:r>
              <a:rPr lang="ja-JP" altLang="en-US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リニューアルオープンは</a:t>
            </a:r>
            <a:r>
              <a:rPr lang="en-US" altLang="ja-JP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</a:t>
            </a:r>
            <a:r>
              <a:rPr lang="ja-JP" altLang="en-US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13</a:t>
            </a:r>
            <a:r>
              <a:rPr lang="ja-JP" altLang="en-US" sz="64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日（土）</a:t>
            </a:r>
            <a:endParaRPr lang="en-US" altLang="ja-JP" sz="6400" b="1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6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となりますので、引き続きご愛顧の程、よろしく</a:t>
            </a:r>
            <a:endParaRPr lang="en-US" altLang="ja-JP" sz="6400" b="1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64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お願い申し上げます。</a:t>
            </a:r>
            <a:endParaRPr lang="ja-JP" altLang="en-US" sz="64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012063" y="12165771"/>
            <a:ext cx="18471749" cy="1180800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r"/>
            <a:r>
              <a:rPr lang="ja-JP" altLang="en-US" sz="60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店主</a:t>
            </a:r>
            <a:endParaRPr lang="ja-JP" altLang="en-US" sz="60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0" y="18893396"/>
            <a:ext cx="3049587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VANFU-WIN-WS-05\Desktop\pot_w.png"/>
          <p:cNvPicPr preferRelativeResize="0">
            <a:picLocks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459578" y="13461790"/>
            <a:ext cx="5608800" cy="5466290"/>
          </a:xfrm>
          <a:prstGeom prst="rect">
            <a:avLst/>
          </a:prstGeom>
          <a:noFill/>
        </p:spPr>
      </p:pic>
      <p:pic>
        <p:nvPicPr>
          <p:cNvPr id="1027" name="Picture 3" descr="C:\Users\VANFU-WIN-WS-05\Desktop\CUP2_w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076865" y="16451327"/>
            <a:ext cx="4414687" cy="2430822"/>
          </a:xfrm>
          <a:prstGeom prst="rect">
            <a:avLst/>
          </a:prstGeom>
          <a:noFill/>
        </p:spPr>
      </p:pic>
      <p:pic>
        <p:nvPicPr>
          <p:cNvPr id="1029" name="Picture 5" descr="C:\Users\VANFU-WIN-WS-05\Desktop\lamp_w.png"/>
          <p:cNvPicPr>
            <a:picLocks noChangeAspect="1" noChangeArrowheads="1"/>
          </p:cNvPicPr>
          <p:nvPr/>
        </p:nvPicPr>
        <p:blipFill>
          <a:blip r:embed="rId4"/>
          <a:srcRect t="20687"/>
          <a:stretch>
            <a:fillRect/>
          </a:stretch>
        </p:blipFill>
        <p:spPr bwMode="auto">
          <a:xfrm>
            <a:off x="851338" y="1"/>
            <a:ext cx="4143347" cy="9396248"/>
          </a:xfrm>
          <a:prstGeom prst="rect">
            <a:avLst/>
          </a:prstGeom>
          <a:noFill/>
        </p:spPr>
      </p:pic>
      <p:sp>
        <p:nvSpPr>
          <p:cNvPr id="22" name="フリーフォーム 21"/>
          <p:cNvSpPr/>
          <p:nvPr/>
        </p:nvSpPr>
        <p:spPr>
          <a:xfrm>
            <a:off x="17818216" y="14613973"/>
            <a:ext cx="792975" cy="1480659"/>
          </a:xfrm>
          <a:custGeom>
            <a:avLst/>
            <a:gdLst>
              <a:gd name="connsiteX0" fmla="*/ 356937 w 966537"/>
              <a:gd name="connsiteY0" fmla="*/ 1804737 h 1804737"/>
              <a:gd name="connsiteX1" fmla="*/ 92242 w 966537"/>
              <a:gd name="connsiteY1" fmla="*/ 1467853 h 1804737"/>
              <a:gd name="connsiteX2" fmla="*/ 910390 w 966537"/>
              <a:gd name="connsiteY2" fmla="*/ 721895 h 1804737"/>
              <a:gd name="connsiteX3" fmla="*/ 429127 w 966537"/>
              <a:gd name="connsiteY3" fmla="*/ 0 h 1804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537" h="1804737">
                <a:moveTo>
                  <a:pt x="356937" y="1804737"/>
                </a:moveTo>
                <a:cubicBezTo>
                  <a:pt x="178468" y="1726532"/>
                  <a:pt x="0" y="1648327"/>
                  <a:pt x="92242" y="1467853"/>
                </a:cubicBezTo>
                <a:cubicBezTo>
                  <a:pt x="184484" y="1287379"/>
                  <a:pt x="854243" y="966537"/>
                  <a:pt x="910390" y="721895"/>
                </a:cubicBezTo>
                <a:cubicBezTo>
                  <a:pt x="966537" y="477253"/>
                  <a:pt x="561474" y="192505"/>
                  <a:pt x="429127" y="0"/>
                </a:cubicBezTo>
              </a:path>
            </a:pathLst>
          </a:cu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/>
          <p:cNvSpPr/>
          <p:nvPr/>
        </p:nvSpPr>
        <p:spPr>
          <a:xfrm>
            <a:off x="18782289" y="14061195"/>
            <a:ext cx="414585" cy="2072922"/>
          </a:xfrm>
          <a:custGeom>
            <a:avLst/>
            <a:gdLst>
              <a:gd name="connsiteX0" fmla="*/ 208547 w 525379"/>
              <a:gd name="connsiteY0" fmla="*/ 2189748 h 2189748"/>
              <a:gd name="connsiteX1" fmla="*/ 497305 w 525379"/>
              <a:gd name="connsiteY1" fmla="*/ 1564106 h 2189748"/>
              <a:gd name="connsiteX2" fmla="*/ 40105 w 525379"/>
              <a:gd name="connsiteY2" fmla="*/ 409074 h 2189748"/>
              <a:gd name="connsiteX3" fmla="*/ 256674 w 525379"/>
              <a:gd name="connsiteY3" fmla="*/ 0 h 218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379" h="2189748">
                <a:moveTo>
                  <a:pt x="208547" y="2189748"/>
                </a:moveTo>
                <a:cubicBezTo>
                  <a:pt x="366963" y="2025316"/>
                  <a:pt x="525379" y="1860885"/>
                  <a:pt x="497305" y="1564106"/>
                </a:cubicBezTo>
                <a:cubicBezTo>
                  <a:pt x="469231" y="1267327"/>
                  <a:pt x="80210" y="669758"/>
                  <a:pt x="40105" y="409074"/>
                </a:cubicBezTo>
                <a:cubicBezTo>
                  <a:pt x="0" y="148390"/>
                  <a:pt x="128337" y="74195"/>
                  <a:pt x="256674" y="0"/>
                </a:cubicBezTo>
              </a:path>
            </a:pathLst>
          </a:cu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フリーフォーム 24"/>
          <p:cNvSpPr/>
          <p:nvPr/>
        </p:nvSpPr>
        <p:spPr>
          <a:xfrm>
            <a:off x="19660814" y="14429714"/>
            <a:ext cx="424456" cy="1763629"/>
          </a:xfrm>
          <a:custGeom>
            <a:avLst/>
            <a:gdLst>
              <a:gd name="connsiteX0" fmla="*/ 180474 w 665748"/>
              <a:gd name="connsiteY0" fmla="*/ 2366210 h 2366210"/>
              <a:gd name="connsiteX1" fmla="*/ 637674 w 665748"/>
              <a:gd name="connsiteY1" fmla="*/ 1812758 h 2366210"/>
              <a:gd name="connsiteX2" fmla="*/ 12032 w 665748"/>
              <a:gd name="connsiteY2" fmla="*/ 296779 h 2366210"/>
              <a:gd name="connsiteX3" fmla="*/ 565484 w 665748"/>
              <a:gd name="connsiteY3" fmla="*/ 32084 h 2366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5748" h="2366210">
                <a:moveTo>
                  <a:pt x="180474" y="2366210"/>
                </a:moveTo>
                <a:cubicBezTo>
                  <a:pt x="423111" y="2261936"/>
                  <a:pt x="665748" y="2157663"/>
                  <a:pt x="637674" y="1812758"/>
                </a:cubicBezTo>
                <a:cubicBezTo>
                  <a:pt x="609600" y="1467853"/>
                  <a:pt x="24064" y="593558"/>
                  <a:pt x="12032" y="296779"/>
                </a:cubicBezTo>
                <a:cubicBezTo>
                  <a:pt x="0" y="0"/>
                  <a:pt x="282742" y="16042"/>
                  <a:pt x="565484" y="32084"/>
                </a:cubicBezTo>
              </a:path>
            </a:pathLst>
          </a:cu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6.pptx" id="{5B2AA651-A883-4231-963D-36D8742CF182}" vid="{CEC9638A-50E6-4022-8D44-9076ABEE82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</Template>
  <TotalTime>0</TotalTime>
  <Words>171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2014-07-30T00:41:07Z</dcterms:created>
  <dcterms:modified xsi:type="dcterms:W3CDTF">2014-07-30T00:41:13Z</dcterms:modified>
</cp:coreProperties>
</file>