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4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DF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1" d="100"/>
          <a:sy n="21" d="100"/>
        </p:scale>
        <p:origin x="2598" y="6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2014/8/10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6711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8/10/2014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21600000" cy="3049053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166320" y="20866886"/>
            <a:ext cx="1803570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ご協力をお願いします。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115002" y="26861284"/>
            <a:ext cx="14122777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200" dirty="0">
                <a:solidFill>
                  <a:srgbClr val="00A3D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受動喫煙を防止しましょう！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97" y="26478600"/>
            <a:ext cx="3389383" cy="26121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5153" y="11924764"/>
            <a:ext cx="6781814" cy="678181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7642" y="2611679"/>
            <a:ext cx="5373635" cy="73426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835" y="2567823"/>
            <a:ext cx="7498095" cy="749809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174" y="11903627"/>
            <a:ext cx="6976886" cy="678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119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2014-08-10T04:14:31Z</dcterms:created>
  <dcterms:modified xsi:type="dcterms:W3CDTF">2014-08-10T04:14:39Z</dcterms:modified>
</cp:coreProperties>
</file>