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60"/>
  </p:normalViewPr>
  <p:slideViewPr>
    <p:cSldViewPr snapToGrid="0">
      <p:cViewPr>
        <p:scale>
          <a:sx n="30" d="100"/>
          <a:sy n="30" d="100"/>
        </p:scale>
        <p:origin x="-1344" y="-72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2014/7/30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1856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068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  <p:sldLayoutId id="2147483677" r:id="rId13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1760" y="-1"/>
            <a:ext cx="21600940" cy="30495875"/>
          </a:xfrm>
          <a:prstGeom prst="rect">
            <a:avLst/>
          </a:prstGeom>
          <a:gradFill flip="none" rotWithShape="1">
            <a:gsLst>
              <a:gs pos="0">
                <a:srgbClr val="0099FF"/>
              </a:gs>
              <a:gs pos="100000">
                <a:schemeClr val="accent1">
                  <a:lumMod val="60000"/>
                  <a:lumOff val="40000"/>
                  <a:alpha val="70000"/>
                </a:schemeClr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1026" name="Picture 2" descr="C:\Users\VANFU-WIN-WS-05\Desktop\flag1.png"/>
          <p:cNvPicPr>
            <a:picLocks noChangeAspect="1" noChangeArrowheads="1"/>
          </p:cNvPicPr>
          <p:nvPr/>
        </p:nvPicPr>
        <p:blipFill>
          <a:blip r:embed="rId2"/>
          <a:srcRect l="1366" t="1867"/>
          <a:stretch>
            <a:fillRect/>
          </a:stretch>
        </p:blipFill>
        <p:spPr bwMode="auto">
          <a:xfrm>
            <a:off x="0" y="0"/>
            <a:ext cx="9159766" cy="64008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27" name="Picture 3" descr="C:\Users\VANFU-WIN-WS-05\Desktop\flag2.png"/>
          <p:cNvPicPr>
            <a:picLocks noChangeAspect="1" noChangeArrowheads="1"/>
          </p:cNvPicPr>
          <p:nvPr/>
        </p:nvPicPr>
        <p:blipFill>
          <a:blip r:embed="rId3"/>
          <a:srcRect l="1142" r="1018"/>
          <a:stretch>
            <a:fillRect/>
          </a:stretch>
        </p:blipFill>
        <p:spPr bwMode="auto">
          <a:xfrm>
            <a:off x="0" y="5743197"/>
            <a:ext cx="21602700" cy="682192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30" name="Picture 6" descr="C:\Users\VANFU-WIN-WS-05\Desktop\sportfest_m12.png"/>
          <p:cNvPicPr>
            <a:picLocks noChangeAspect="1" noChangeArrowheads="1"/>
          </p:cNvPicPr>
          <p:nvPr/>
        </p:nvPicPr>
        <p:blipFill>
          <a:blip r:embed="rId4"/>
          <a:srcRect r="11346" b="7533"/>
          <a:stretch>
            <a:fillRect/>
          </a:stretch>
        </p:blipFill>
        <p:spPr bwMode="auto">
          <a:xfrm>
            <a:off x="16294594" y="16241164"/>
            <a:ext cx="5308106" cy="14254711"/>
          </a:xfrm>
          <a:prstGeom prst="rect">
            <a:avLst/>
          </a:prstGeom>
          <a:noFill/>
        </p:spPr>
      </p:pic>
      <p:sp>
        <p:nvSpPr>
          <p:cNvPr id="10" name="雲 9"/>
          <p:cNvSpPr/>
          <p:nvPr/>
        </p:nvSpPr>
        <p:spPr>
          <a:xfrm>
            <a:off x="16561685" y="1373633"/>
            <a:ext cx="4835678" cy="2327552"/>
          </a:xfrm>
          <a:prstGeom prst="cloud">
            <a:avLst/>
          </a:prstGeom>
          <a:solidFill>
            <a:schemeClr val="bg1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" name="グループ化 30"/>
          <p:cNvGrpSpPr/>
          <p:nvPr/>
        </p:nvGrpSpPr>
        <p:grpSpPr>
          <a:xfrm>
            <a:off x="13585475" y="457877"/>
            <a:ext cx="2861736" cy="1678886"/>
            <a:chOff x="10276764" y="1840161"/>
            <a:chExt cx="3062792" cy="1585428"/>
          </a:xfrm>
        </p:grpSpPr>
        <p:sp>
          <p:nvSpPr>
            <p:cNvPr id="22" name="円/楕円 21"/>
            <p:cNvSpPr/>
            <p:nvPr/>
          </p:nvSpPr>
          <p:spPr>
            <a:xfrm>
              <a:off x="10779529" y="2286283"/>
              <a:ext cx="1651379" cy="9689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10290412" y="2531943"/>
              <a:ext cx="1321630" cy="8936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10276764" y="1931441"/>
              <a:ext cx="1471756" cy="9689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11688177" y="2195003"/>
              <a:ext cx="1651379" cy="9689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11319687" y="1840161"/>
              <a:ext cx="1651379" cy="9689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12269336" y="1897039"/>
              <a:ext cx="941696" cy="8598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6" name="Picture 6" descr="C:\Users\VANFU-WIN-WS-05\Desktop\図1.png"/>
          <p:cNvPicPr>
            <a:picLocks noChangeAspect="1" noChangeArrowheads="1"/>
          </p:cNvPicPr>
          <p:nvPr/>
        </p:nvPicPr>
        <p:blipFill>
          <a:blip r:embed="rId5"/>
          <a:srcRect b="3963"/>
          <a:stretch>
            <a:fillRect/>
          </a:stretch>
        </p:blipFill>
        <p:spPr bwMode="auto">
          <a:xfrm>
            <a:off x="3790922" y="24947634"/>
            <a:ext cx="8742465" cy="5548240"/>
          </a:xfrm>
          <a:prstGeom prst="rect">
            <a:avLst/>
          </a:prstGeom>
          <a:noFill/>
        </p:spPr>
      </p:pic>
      <p:pic>
        <p:nvPicPr>
          <p:cNvPr id="18" name="Picture 4" descr="C:\Users\VANFU-WIN-WS-05\Desktop\flag3.png"/>
          <p:cNvPicPr>
            <a:picLocks noChangeAspect="1" noChangeArrowheads="1"/>
          </p:cNvPicPr>
          <p:nvPr/>
        </p:nvPicPr>
        <p:blipFill>
          <a:blip r:embed="rId6"/>
          <a:srcRect b="11502"/>
          <a:stretch>
            <a:fillRect/>
          </a:stretch>
        </p:blipFill>
        <p:spPr bwMode="auto">
          <a:xfrm>
            <a:off x="1650294" y="23105809"/>
            <a:ext cx="2709653" cy="7390065"/>
          </a:xfrm>
          <a:prstGeom prst="rect">
            <a:avLst/>
          </a:prstGeom>
          <a:noFill/>
        </p:spPr>
      </p:pic>
      <p:pic>
        <p:nvPicPr>
          <p:cNvPr id="19" name="Picture 4" descr="C:\Users\VANFU-WIN-WS-05\Desktop\flag3.png"/>
          <p:cNvPicPr>
            <a:picLocks noChangeAspect="1" noChangeArrowheads="1"/>
          </p:cNvPicPr>
          <p:nvPr/>
        </p:nvPicPr>
        <p:blipFill>
          <a:blip r:embed="rId6"/>
          <a:srcRect b="21003"/>
          <a:stretch>
            <a:fillRect/>
          </a:stretch>
        </p:blipFill>
        <p:spPr bwMode="auto">
          <a:xfrm>
            <a:off x="-356878" y="23899201"/>
            <a:ext cx="2709653" cy="6596673"/>
          </a:xfrm>
          <a:prstGeom prst="rect">
            <a:avLst/>
          </a:prstGeom>
          <a:noFill/>
        </p:spPr>
      </p:pic>
      <p:sp>
        <p:nvSpPr>
          <p:cNvPr id="28" name="縦巻き 27"/>
          <p:cNvSpPr/>
          <p:nvPr/>
        </p:nvSpPr>
        <p:spPr>
          <a:xfrm flipH="1">
            <a:off x="5761503" y="18005273"/>
            <a:ext cx="10219533" cy="9499002"/>
          </a:xfrm>
          <a:prstGeom prst="verticalScroll">
            <a:avLst>
              <a:gd name="adj" fmla="val 6175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7968762" y="2174923"/>
            <a:ext cx="5666936" cy="1938992"/>
          </a:xfrm>
          <a:prstGeom prst="rect">
            <a:avLst/>
          </a:prstGeom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ja-JP" altLang="en-US" sz="12000" dirty="0" smtClean="0">
                <a:solidFill>
                  <a:schemeClr val="bg1"/>
                </a:solidFill>
                <a:latin typeface="HGP創英角ﾎﾟｯﾌﾟ体" pitchFamily="50" charset="-128"/>
                <a:ea typeface="HGP創英角ﾎﾟｯﾌﾟ体" pitchFamily="50" charset="-128"/>
              </a:rPr>
              <a:t>第１０回</a:t>
            </a:r>
            <a:endParaRPr lang="ja-JP" altLang="en-US" sz="12000" dirty="0">
              <a:solidFill>
                <a:schemeClr val="bg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784925" y="4178130"/>
            <a:ext cx="14034611" cy="4247317"/>
          </a:xfrm>
          <a:prstGeom prst="rect">
            <a:avLst/>
          </a:prstGeom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ja-JP" altLang="en-US" sz="27000" dirty="0" smtClean="0">
                <a:solidFill>
                  <a:schemeClr val="bg1"/>
                </a:solidFill>
                <a:latin typeface="HGP創英角ﾎﾟｯﾌﾟ体" pitchFamily="50" charset="-128"/>
                <a:ea typeface="HGP創英角ﾎﾟｯﾌﾟ体" pitchFamily="50" charset="-128"/>
              </a:rPr>
              <a:t>大運動会</a:t>
            </a:r>
            <a:endParaRPr lang="ja-JP" altLang="en-US" sz="27000" dirty="0">
              <a:solidFill>
                <a:schemeClr val="bg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4203308" y="11166550"/>
            <a:ext cx="13197844" cy="2862322"/>
          </a:xfrm>
          <a:prstGeom prst="rect">
            <a:avLst/>
          </a:prstGeom>
          <a:effectLst>
            <a:outerShdw blurRad="1016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ja-JP" sz="90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10</a:t>
            </a:r>
            <a:r>
              <a:rPr lang="ja-JP" altLang="en-US" sz="90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月１</a:t>
            </a:r>
            <a:r>
              <a:rPr lang="en-US" altLang="ja-JP" sz="90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3</a:t>
            </a:r>
            <a:r>
              <a:rPr lang="ja-JP" altLang="en-US" sz="90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日（体育の日）</a:t>
            </a:r>
          </a:p>
          <a:p>
            <a:r>
              <a:rPr lang="en-US" altLang="ja-JP" sz="90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AM</a:t>
            </a:r>
            <a:r>
              <a:rPr lang="ja-JP" altLang="en-US" sz="90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en-US" altLang="ja-JP" sz="90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9 : 00</a:t>
            </a:r>
            <a:r>
              <a:rPr lang="ja-JP" altLang="en-US" sz="90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～</a:t>
            </a:r>
            <a:endParaRPr lang="ja-JP" altLang="en-US" sz="9000" b="1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4023772" y="14111917"/>
            <a:ext cx="13556916" cy="1323439"/>
          </a:xfrm>
          <a:prstGeom prst="rect">
            <a:avLst/>
          </a:prstGeom>
          <a:effectLst>
            <a:outerShdw blurRad="1016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ja-JP" altLang="en-US" sz="78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（雨天の場合は</a:t>
            </a:r>
            <a:r>
              <a:rPr lang="en-US" altLang="ja-JP" sz="78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10</a:t>
            </a:r>
            <a:r>
              <a:rPr lang="ja-JP" altLang="en-US" sz="78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月</a:t>
            </a:r>
            <a:r>
              <a:rPr lang="en-US" altLang="ja-JP" sz="78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19</a:t>
            </a:r>
            <a:r>
              <a:rPr lang="ja-JP" altLang="en-US" sz="78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日）</a:t>
            </a:r>
            <a:endParaRPr lang="ja-JP" altLang="en-US" sz="7800" b="1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939087" y="15571128"/>
            <a:ext cx="11726287" cy="1477328"/>
          </a:xfrm>
          <a:prstGeom prst="rect">
            <a:avLst/>
          </a:prstGeom>
          <a:effectLst>
            <a:outerShdw blurRad="1016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ja-JP" altLang="en-US" sz="9000" dirty="0" smtClean="0">
                <a:solidFill>
                  <a:schemeClr val="bg1"/>
                </a:solidFill>
                <a:latin typeface="HG創英角ﾎﾟｯﾌﾟ体" pitchFamily="49" charset="-128"/>
                <a:ea typeface="HG創英角ﾎﾟｯﾌﾟ体" pitchFamily="49" charset="-128"/>
              </a:rPr>
              <a:t>場所：アスクル小学校</a:t>
            </a:r>
            <a:endParaRPr lang="ja-JP" altLang="en-US" sz="9000" dirty="0">
              <a:solidFill>
                <a:schemeClr val="bg1"/>
              </a:solidFill>
              <a:latin typeface="HG創英角ﾎﾟｯﾌﾟ体" pitchFamily="49" charset="-128"/>
              <a:ea typeface="HG創英角ﾎﾟｯﾌﾟ体" pitchFamily="49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271690" y="28549891"/>
            <a:ext cx="17061081" cy="954107"/>
          </a:xfrm>
          <a:prstGeom prst="rect">
            <a:avLst/>
          </a:prstGeom>
          <a:effectLst>
            <a:outerShdw blurRad="101600" dist="101600" dir="2700000" algn="tl" rotWithShape="0">
              <a:schemeClr val="bg1">
                <a:alpha val="40000"/>
              </a:scheme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zh-TW" altLang="en-US" dirty="0" smtClean="0">
                <a:solidFill>
                  <a:schemeClr val="accent5">
                    <a:lumMod val="50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主催：大運動会運営委員会 </a:t>
            </a:r>
            <a:r>
              <a:rPr lang="ja-JP" altLang="en-US" dirty="0" smtClean="0">
                <a:solidFill>
                  <a:schemeClr val="accent5">
                    <a:lumMod val="50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０３</a:t>
            </a:r>
            <a:r>
              <a:rPr lang="en-US" altLang="ja-JP" dirty="0" smtClean="0">
                <a:solidFill>
                  <a:schemeClr val="accent5">
                    <a:lumMod val="50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-</a:t>
            </a:r>
            <a:r>
              <a:rPr lang="ja-JP" altLang="en-US" dirty="0" smtClean="0">
                <a:solidFill>
                  <a:schemeClr val="accent5">
                    <a:lumMod val="50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１２３４</a:t>
            </a:r>
            <a:r>
              <a:rPr lang="en-US" altLang="ja-JP" dirty="0" smtClean="0">
                <a:solidFill>
                  <a:schemeClr val="accent5">
                    <a:lumMod val="50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-</a:t>
            </a:r>
            <a:r>
              <a:rPr lang="ja-JP" altLang="en-US" dirty="0" smtClean="0">
                <a:solidFill>
                  <a:schemeClr val="accent5">
                    <a:lumMod val="50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１１１１</a:t>
            </a:r>
            <a:endParaRPr lang="ja-JP" altLang="en-US" dirty="0">
              <a:solidFill>
                <a:schemeClr val="accent5">
                  <a:lumMod val="50000"/>
                </a:schemeClr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7221763" y="19052527"/>
            <a:ext cx="7160935" cy="637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68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【 </a:t>
            </a:r>
            <a:r>
              <a:rPr lang="ja-JP" altLang="en-US" sz="68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予 定 種 目 </a:t>
            </a:r>
            <a:r>
              <a:rPr lang="en-US" altLang="ja-JP" sz="68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】</a:t>
            </a:r>
          </a:p>
          <a:p>
            <a:r>
              <a:rPr lang="ja-JP" altLang="en-US" sz="68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・町内対抗リレー</a:t>
            </a:r>
            <a:endParaRPr lang="en-US" altLang="ja-JP" sz="6800" dirty="0" smtClean="0">
              <a:solidFill>
                <a:schemeClr val="accent5">
                  <a:lumMod val="50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68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・玉入れ</a:t>
            </a:r>
            <a:endParaRPr lang="en-US" altLang="ja-JP" sz="6800" dirty="0" smtClean="0">
              <a:solidFill>
                <a:schemeClr val="accent5">
                  <a:lumMod val="50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68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・鈴わり</a:t>
            </a:r>
            <a:endParaRPr lang="en-US" altLang="ja-JP" sz="6800" dirty="0" smtClean="0">
              <a:solidFill>
                <a:schemeClr val="accent5">
                  <a:lumMod val="50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68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・パン食い競争</a:t>
            </a:r>
            <a:endParaRPr lang="en-US" altLang="ja-JP" sz="6800" dirty="0" smtClean="0">
              <a:solidFill>
                <a:schemeClr val="accent5">
                  <a:lumMod val="50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68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・大玉ころがし</a:t>
            </a:r>
            <a:endParaRPr lang="ja-JP" altLang="en-US" sz="6800" dirty="0">
              <a:solidFill>
                <a:schemeClr val="accent5">
                  <a:lumMod val="50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7657780" y="25695776"/>
            <a:ext cx="6288901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8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68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模擬店多数！</a:t>
            </a:r>
            <a:endParaRPr lang="ja-JP" altLang="en-US" sz="6800" dirty="0">
              <a:solidFill>
                <a:schemeClr val="accent5">
                  <a:lumMod val="50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4121415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173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2014-07-30T00:42:05Z</dcterms:created>
  <dcterms:modified xsi:type="dcterms:W3CDTF">2014-07-30T00:42:11Z</dcterms:modified>
</cp:coreProperties>
</file>