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1" d="100"/>
          <a:sy n="21" d="100"/>
        </p:scale>
        <p:origin x="2598" y="66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2014/8/10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1856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068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  <p:sldLayoutId id="2147483677" r:id="rId13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vanfu-vos02\Desktop\ASKUL\拝啓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26" y="-12700"/>
            <a:ext cx="21650326" cy="30508575"/>
          </a:xfrm>
          <a:prstGeom prst="rect">
            <a:avLst/>
          </a:prstGeom>
          <a:noFill/>
        </p:spPr>
      </p:pic>
      <p:pic>
        <p:nvPicPr>
          <p:cNvPr id="3" name="Picture 3" descr="C:\Users\vanfu-vos02\Desktop\ASKUL\いらすと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7626" y="0"/>
            <a:ext cx="21650326" cy="30508575"/>
          </a:xfrm>
          <a:prstGeom prst="rect">
            <a:avLst/>
          </a:prstGeom>
          <a:noFill/>
        </p:spPr>
      </p:pic>
      <p:sp>
        <p:nvSpPr>
          <p:cNvPr id="10" name="正方形/長方形 9"/>
          <p:cNvSpPr/>
          <p:nvPr/>
        </p:nvSpPr>
        <p:spPr>
          <a:xfrm>
            <a:off x="3264695" y="1268990"/>
            <a:ext cx="15120937" cy="4662908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分煙</a:t>
            </a:r>
            <a:r>
              <a:rPr lang="ja-JP" altLang="en-US" sz="1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への</a:t>
            </a:r>
            <a:r>
              <a:rPr lang="ja-JP" altLang="en-US" sz="1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ご協力</a:t>
            </a:r>
            <a:r>
              <a:rPr lang="ja-JP" altLang="en-US" sz="1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</a:p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お願い</a:t>
            </a:r>
            <a:r>
              <a:rPr lang="ja-JP" altLang="en-US" sz="1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します。</a:t>
            </a:r>
            <a:endParaRPr lang="en-US" altLang="ja-JP" sz="1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243013" y="27471267"/>
            <a:ext cx="19164300" cy="1892919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受動喫煙</a:t>
            </a:r>
            <a:r>
              <a:rPr lang="ja-JP" altLang="en-US" sz="1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ja-JP" altLang="en-US" sz="1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防止</a:t>
            </a:r>
            <a:r>
              <a:rPr lang="ja-JP" altLang="en-US" sz="1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しましょう</a:t>
            </a:r>
            <a:endParaRPr lang="en-US" altLang="ja-JP" sz="10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4121415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122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2014-08-10T04:17:26Z</dcterms:created>
  <dcterms:modified xsi:type="dcterms:W3CDTF">2014-08-10T04:17:33Z</dcterms:modified>
</cp:coreProperties>
</file>