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548" y="-72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2014/10/7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671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00000" cy="3048659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60" y="15496583"/>
            <a:ext cx="6285631" cy="829463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9255" y="15496583"/>
            <a:ext cx="5347750" cy="829463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997" y="19259783"/>
            <a:ext cx="3448476" cy="358432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481" y="13661314"/>
            <a:ext cx="3448476" cy="367053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47132" y="25018882"/>
            <a:ext cx="191901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十分な栄養と睡眠をとって日々の体調管理を大切にしましょう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8880996" y="28421568"/>
            <a:ext cx="37753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保健委員会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28" y="15496582"/>
            <a:ext cx="7053701" cy="829463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612" y="11407511"/>
            <a:ext cx="18950400" cy="96906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942" y="14932668"/>
            <a:ext cx="2575907" cy="85689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3238" y="20769417"/>
            <a:ext cx="2635994" cy="83599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845" y="15789562"/>
            <a:ext cx="3448476" cy="367053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481" y="1257712"/>
            <a:ext cx="19098000" cy="842558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49" y="17112632"/>
            <a:ext cx="2777068" cy="888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125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2014-10-07T06:16:46Z</dcterms:modified>
</cp:coreProperties>
</file>