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-79375"/>
            <a:ext cx="21717000" cy="305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535" y="9047887"/>
            <a:ext cx="1858524" cy="183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94" y="10173226"/>
            <a:ext cx="1316220" cy="13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879" y="14691638"/>
            <a:ext cx="4752652" cy="51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300" y="14691638"/>
            <a:ext cx="4687874" cy="479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543" y="14691638"/>
            <a:ext cx="4696096" cy="558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576" y="20171063"/>
            <a:ext cx="4084272" cy="12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401" y="20171063"/>
            <a:ext cx="4016472" cy="12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5409" y="20171063"/>
            <a:ext cx="3948672" cy="12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931" y="12780963"/>
            <a:ext cx="14928611" cy="10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9442" y="9393826"/>
            <a:ext cx="4403535" cy="286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22417" y="3672777"/>
            <a:ext cx="15163125" cy="5152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441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インフルエンザ</a:t>
            </a:r>
            <a:r>
              <a:rPr lang="ja-JP" altLang="en-US" sz="16441" dirty="0">
                <a:latin typeface="MS PGothic" pitchFamily="34" charset="-128"/>
                <a:ea typeface="MS PGothic" pitchFamily="34" charset="-128"/>
              </a:rPr>
              <a:t>を</a:t>
            </a:r>
          </a:p>
          <a:p>
            <a:r>
              <a:rPr lang="ja-JP" altLang="en-US" sz="16441" dirty="0">
                <a:latin typeface="MS PGothic" pitchFamily="34" charset="-128"/>
                <a:ea typeface="MS PGothic" pitchFamily="34" charset="-128"/>
              </a:rPr>
              <a:t>予防しましょう！</a:t>
            </a:r>
            <a:endParaRPr lang="zh-CN" altLang="en-US" sz="1644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7065" y="23640048"/>
            <a:ext cx="10214655" cy="180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5315" b="1" dirty="0">
                <a:latin typeface="MS PGothic" pitchFamily="34" charset="-128"/>
                <a:ea typeface="MS PGothic" pitchFamily="34" charset="-128"/>
              </a:rPr>
              <a:t>十分な栄養と睡眠をとって</a:t>
            </a:r>
          </a:p>
          <a:p>
            <a:pPr algn="ctr">
              <a:spcBef>
                <a:spcPts val="600"/>
              </a:spcBef>
            </a:pPr>
            <a:r>
              <a:rPr lang="ja-JP" altLang="en-US" sz="5315" b="1" dirty="0">
                <a:latin typeface="MS PGothic" pitchFamily="34" charset="-128"/>
                <a:ea typeface="MS PGothic" pitchFamily="34" charset="-128"/>
              </a:rPr>
              <a:t>日々の体調管理を大切にしましょう</a:t>
            </a:r>
            <a:endParaRPr lang="zh-CN" altLang="en-US" sz="5315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50140" y="26330705"/>
            <a:ext cx="4368504" cy="1095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520" b="1" dirty="0">
                <a:latin typeface="MS PGothic" pitchFamily="34" charset="-128"/>
                <a:ea typeface="MS PGothic" pitchFamily="34" charset="-128"/>
              </a:rPr>
              <a:t>保健委員会</a:t>
            </a: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130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2016-07-14T10:58:53Z</dcterms:created>
  <dcterms:modified xsi:type="dcterms:W3CDTF">2017-02-26T09:03:43Z</dcterms:modified>
</cp:coreProperties>
</file>