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4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1"/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8" d="100"/>
          <a:sy n="18" d="100"/>
        </p:scale>
        <p:origin x="2020" y="8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2357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5000" b="1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(847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×600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6"/>
            <a:ext cx="21602700" cy="3049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811" y="15060351"/>
            <a:ext cx="4991612" cy="53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443" y="15060351"/>
            <a:ext cx="4905553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3609" y="15060351"/>
            <a:ext cx="4915048" cy="58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720" y="20614851"/>
            <a:ext cx="4261794" cy="12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662" y="20614851"/>
            <a:ext cx="4185114" cy="12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6916" y="20614851"/>
            <a:ext cx="4108434" cy="12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624" y="13106138"/>
            <a:ext cx="15687452" cy="11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2149856" y="9213368"/>
            <a:ext cx="17144250" cy="2493000"/>
            <a:chOff x="1861100" y="5898668"/>
            <a:chExt cx="17144250" cy="2493000"/>
          </a:xfrm>
        </p:grpSpPr>
        <p:pic>
          <p:nvPicPr>
            <p:cNvPr id="1043" name="Picture 19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1100" y="5898668"/>
              <a:ext cx="1858524" cy="183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5" name="Picture 21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0408" y="7084868"/>
              <a:ext cx="1316220" cy="130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7" name="Picture 2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0869" y="5898668"/>
              <a:ext cx="6245985" cy="176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9" name="Picture 25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98198" y="6013036"/>
              <a:ext cx="6007152" cy="178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TextBox 2"/>
          <p:cNvSpPr txBox="1"/>
          <p:nvPr/>
        </p:nvSpPr>
        <p:spPr>
          <a:xfrm>
            <a:off x="2503588" y="2258287"/>
            <a:ext cx="16793262" cy="5588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7858" dirty="0">
                <a:solidFill>
                  <a:srgbClr val="E50011"/>
                </a:solidFill>
              </a:rPr>
              <a:t>インフルエンザ</a:t>
            </a:r>
            <a:r>
              <a:rPr lang="ja-JP" altLang="en-US" sz="17858" dirty="0"/>
              <a:t>を</a:t>
            </a:r>
          </a:p>
          <a:p>
            <a:r>
              <a:rPr lang="ja-JP" altLang="en-US" sz="17858" dirty="0"/>
              <a:t>予防しましょう！</a:t>
            </a:r>
            <a:endParaRPr lang="zh-CN" altLang="en-US" sz="17858" dirty="0"/>
          </a:p>
        </p:txBody>
      </p:sp>
      <p:sp>
        <p:nvSpPr>
          <p:cNvPr id="4" name="TextBox 3"/>
          <p:cNvSpPr txBox="1"/>
          <p:nvPr/>
        </p:nvSpPr>
        <p:spPr>
          <a:xfrm>
            <a:off x="2066711" y="24117300"/>
            <a:ext cx="17667016" cy="910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315" b="1" dirty="0"/>
              <a:t>十分な栄養と睡眠をとって日々の体調管理を大切にしましょう</a:t>
            </a:r>
            <a:endParaRPr lang="zh-CN" altLang="en-US" sz="5315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715967" y="26746200"/>
            <a:ext cx="4368504" cy="1095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520" b="1" dirty="0"/>
              <a:t>保健委員会</a:t>
            </a:r>
          </a:p>
        </p:txBody>
      </p:sp>
    </p:spTree>
    <p:extLst>
      <p:ext uri="{BB962C8B-B14F-4D97-AF65-F5344CB8AC3E}">
        <p14:creationId xmlns:p14="http://schemas.microsoft.com/office/powerpoint/2010/main" val="1737566724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130</Words>
  <Application>Microsoft Office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Ｐゴシック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2016-07-14T10:59:38Z</dcterms:created>
  <dcterms:modified xsi:type="dcterms:W3CDTF">2017-02-26T09:04:52Z</dcterms:modified>
</cp:coreProperties>
</file>