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8" d="100"/>
          <a:sy n="18" d="100"/>
        </p:scale>
        <p:origin x="2020" y="8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2357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5000" b="1" dirty="0"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(847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latin typeface="MS PGothic" pitchFamily="34" charset="-128"/>
                <a:ea typeface="MS PGothic" pitchFamily="34" charset="-128"/>
              </a:rPr>
              <a:t>×600</a:t>
            </a: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602700" cy="3049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866378" y="2291413"/>
            <a:ext cx="15869942" cy="6775737"/>
            <a:chOff x="2866378" y="2405713"/>
            <a:chExt cx="15869942" cy="6775737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6378" y="2405713"/>
              <a:ext cx="15869942" cy="398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01019" y="7417450"/>
              <a:ext cx="10535301" cy="176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235" y="10777538"/>
            <a:ext cx="14278228" cy="187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-480000">
            <a:off x="14482523" y="17972160"/>
            <a:ext cx="5790368" cy="1117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altLang="zh-CN" sz="6664" b="1" dirty="0">
                <a:latin typeface="Meiryo" pitchFamily="34" charset="-128"/>
                <a:ea typeface="Meiryo" pitchFamily="34" charset="-128"/>
                <a:cs typeface="Meiryo" pitchFamily="34" charset="-128"/>
              </a:rPr>
              <a:t>Quiet </a:t>
            </a:r>
            <a:r>
              <a:rPr lang="fr-FR" altLang="zh-CN" sz="6664" b="1" dirty="0" err="1">
                <a:latin typeface="Meiryo" pitchFamily="34" charset="-128"/>
                <a:ea typeface="Meiryo" pitchFamily="34" charset="-128"/>
                <a:cs typeface="Meiryo" pitchFamily="34" charset="-128"/>
              </a:rPr>
              <a:t>please</a:t>
            </a:r>
            <a:endParaRPr lang="zh-CN" altLang="en-US" sz="6664" b="1" dirty="0"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566724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110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Meiryo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2016-07-14T11:00:04Z</dcterms:created>
  <dcterms:modified xsi:type="dcterms:W3CDTF">2017-02-26T09:22:16Z</dcterms:modified>
</cp:coreProperties>
</file>