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1" r:id="rId3"/>
  </p:sldIdLst>
  <p:sldSz cx="21602700" cy="30495875"/>
  <p:notesSz cx="6794500" cy="9925050"/>
  <p:defaultTextStyle>
    <a:defPPr>
      <a:defRPr lang="ja-JP"/>
    </a:defPPr>
    <a:lvl1pPr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419225" indent="-962025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840038" indent="-1925638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4260850" indent="-2889250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5681663" indent="-3852863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604">
          <p15:clr>
            <a:srgbClr val="A4A3A4"/>
          </p15:clr>
        </p15:guide>
        <p15:guide id="2" pos="68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8" d="100"/>
          <a:sy n="18" d="100"/>
        </p:scale>
        <p:origin x="2020" y="80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3CA139E-2583-4B26-A050-17747ADD8A08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6DF0DD7-F0C1-4171-8C83-683C50B84A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36235742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19225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0038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0850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1663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</p:spPr>
        <p:txBody>
          <a:bodyPr anchor="b"/>
          <a:lstStyle>
            <a:lvl1pPr algn="ctr"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</p:spPr>
        <p:txBody>
          <a:bodyPr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CAAA9-FA17-4438-94EA-FACDA5C26B00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A4FB1-8151-4733-A0A3-E46189CCD3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715830-66A2-4D3A-82DE-A3CB518862A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DF74E-37CB-4746-AEFA-04124A8D29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53058A-FC86-453C-9BFF-9C81A90AB39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708C2-3C85-446F-82C9-26F8C6437B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CCD02-08BC-4270-A6A5-B5E39361A86A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762A-C6A6-49A0-B778-96AF2AA947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</p:spPr>
        <p:txBody>
          <a:bodyPr anchor="b"/>
          <a:lstStyle>
            <a:lvl1pPr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</p:spPr>
        <p:txBody>
          <a:bodyPr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B4960B-3A9D-43FD-A0CC-7297237FE8E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0F824-41B1-495B-9E2D-5BEE6D7327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839117-2EEF-4FA8-BAEC-89E01CFE1FF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A87E4E-DEDE-464A-9FC8-AD1E67973C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AF60F-F3AA-4156-B134-CC443DC96748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F4565B-D315-41EE-9BF7-52A4043CD0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A211B-3AEF-4E93-A5C3-4CC75FE46FCB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F73BE-B0ED-499A-A431-E43B2EA6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32FDE-4578-4267-A660-EDCD7A5684F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B6610-1176-4175-8DD0-33F8C8E4273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</p:spPr>
        <p:txBody>
          <a:bodyPr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8DEE4-047E-4E7A-BCEA-8A8873304D9F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907F04-D149-4A8B-9C1D-6DF8D44BEA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</p:spPr>
        <p:txBody>
          <a:bodyPr rtlCol="0">
            <a:normAutofit/>
          </a:bodyPr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AB41E-5A53-4FE1-808C-D2C320DF7E2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D5F6C-80D7-4830-AA2D-0329FE451B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485900" y="1624013"/>
            <a:ext cx="18630900" cy="5894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485900" y="8118475"/>
            <a:ext cx="18630900" cy="19348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900" y="28265438"/>
            <a:ext cx="4859338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C0D4730-8817-4620-B630-70D0F83D262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6450" y="28265438"/>
            <a:ext cx="7289800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 defTabSz="2841501" fontAlgn="auto">
              <a:spcBef>
                <a:spcPts val="0"/>
              </a:spcBef>
              <a:spcAft>
                <a:spcPts val="0"/>
              </a:spcAft>
              <a:defRPr sz="28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7463" y="28265438"/>
            <a:ext cx="4859337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3C92198-DA3B-468A-9A50-FB6902A9B16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2pPr>
      <a:lvl3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3pPr>
      <a:lvl4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4pPr>
      <a:lvl5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541338" indent="-541338" algn="l" defTabSz="2166938" rtl="0" fontAlgn="base">
        <a:lnSpc>
          <a:spcPct val="90000"/>
        </a:lnSpc>
        <a:spcBef>
          <a:spcPts val="2375"/>
        </a:spcBef>
        <a:spcAft>
          <a:spcPct val="0"/>
        </a:spcAft>
        <a:buFont typeface="Arial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56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863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25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68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5000" b="1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(847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×600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21602700" cy="30499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pSp>
        <p:nvGrpSpPr>
          <p:cNvPr id="3" name="Group 2"/>
          <p:cNvGrpSpPr/>
          <p:nvPr/>
        </p:nvGrpSpPr>
        <p:grpSpPr>
          <a:xfrm>
            <a:off x="2866378" y="2291413"/>
            <a:ext cx="15869942" cy="6775737"/>
            <a:chOff x="2866378" y="2405713"/>
            <a:chExt cx="15869942" cy="6775737"/>
          </a:xfrm>
        </p:grpSpPr>
        <p:pic>
          <p:nvPicPr>
            <p:cNvPr id="1028" name="Picture 4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866378" y="2405713"/>
              <a:ext cx="15869942" cy="39816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pic>
          <p:nvPicPr>
            <p:cNvPr id="1030" name="Picture 6"/>
            <p:cNvPicPr>
              <a:picLocks noChangeAspect="1" noChangeArrowheads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8201019" y="7417450"/>
              <a:ext cx="10535301" cy="17640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</p:grpSp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62235" y="10777538"/>
            <a:ext cx="14278228" cy="1871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 rot="-480000">
            <a:off x="14482523" y="17972160"/>
            <a:ext cx="5790368" cy="111787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altLang="zh-CN" sz="6664" b="1" dirty="0">
                <a:latin typeface="Meiryo" pitchFamily="34" charset="-128"/>
                <a:ea typeface="Meiryo" pitchFamily="34" charset="-128"/>
                <a:cs typeface="Meiryo" pitchFamily="34" charset="-128"/>
              </a:rPr>
              <a:t>Quiet </a:t>
            </a:r>
            <a:r>
              <a:rPr lang="fr-FR" altLang="zh-CN" sz="6664" b="1" dirty="0" err="1">
                <a:latin typeface="Meiryo" pitchFamily="34" charset="-128"/>
                <a:ea typeface="Meiryo" pitchFamily="34" charset="-128"/>
                <a:cs typeface="Meiryo" pitchFamily="34" charset="-128"/>
              </a:rPr>
              <a:t>please</a:t>
            </a:r>
            <a:endParaRPr lang="zh-CN" altLang="en-US" sz="6664" b="1" dirty="0">
              <a:latin typeface="Meiryo" pitchFamily="34" charset="-128"/>
              <a:ea typeface="Meiryo" pitchFamily="34" charset="-128"/>
              <a:cs typeface="Meiryo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37566724"/>
      </p:ext>
    </p:extLst>
  </p:cSld>
  <p:clrMapOvr>
    <a:masterClrMapping/>
  </p:clrMapOvr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110</Words>
  <Application>Microsoft Office PowerPoint</Application>
  <PresentationFormat>ユーザー設定</PresentationFormat>
  <Paragraphs>18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ＭＳ Ｐゴシック</vt:lpstr>
      <vt:lpstr>ＭＳ Ｐゴシック</vt:lpstr>
      <vt:lpstr>Meiryo</vt:lpstr>
      <vt:lpstr>Arial</vt:lpstr>
      <vt:lpstr>Calibri</vt:lpstr>
      <vt:lpstr>Calibri Light</vt:lpstr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2016-07-14T11:00:04Z</dcterms:created>
  <dcterms:modified xsi:type="dcterms:W3CDTF">2017-02-26T09:22:16Z</dcterms:modified>
</cp:coreProperties>
</file>

<file path=docProps/thumbnail.jpeg>
</file>