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414" y="-1589"/>
            <a:ext cx="21677341" cy="305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8300" y="-574675"/>
            <a:ext cx="4094444" cy="27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1326" y="11156950"/>
            <a:ext cx="3523388" cy="233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6300" y="8697500"/>
            <a:ext cx="3513982" cy="233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682" y="2139725"/>
            <a:ext cx="17793867" cy="6912000"/>
          </a:xfrm>
          <a:prstGeom prst="rect">
            <a:avLst/>
          </a:prstGeom>
          <a:noFill/>
          <a:ln>
            <a:noFill/>
          </a:ln>
          <a:effectLst>
            <a:outerShdw blurRad="50800" dist="101600" dir="21540000" algn="bl" rotWithShape="0">
              <a:schemeClr val="bg1"/>
            </a:outerShdw>
          </a:effectLst>
          <a:scene3d>
            <a:camera prst="obliqueTopRight"/>
            <a:lightRig rig="threePt" dir="t"/>
          </a:scene3d>
          <a:sp3d z="3810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13680250"/>
            <a:ext cx="2971584" cy="6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3564" y="16704250"/>
            <a:ext cx="4515524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5672" y="23714075"/>
            <a:ext cx="4965877" cy="59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41" y="21503481"/>
            <a:ext cx="5115232" cy="37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964" y="21070888"/>
            <a:ext cx="6857353" cy="30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052399" y="21948112"/>
            <a:ext cx="4565673" cy="96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zh-CN" sz="5669" dirty="0">
                <a:latin typeface="Meiryo" pitchFamily="34" charset="-128"/>
                <a:ea typeface="Meiryo" pitchFamily="34" charset="-128"/>
                <a:cs typeface="Meiryo" pitchFamily="34" charset="-128"/>
              </a:rPr>
              <a:t>Quiet </a:t>
            </a:r>
            <a:r>
              <a:rPr lang="fr-FR" altLang="zh-CN" sz="5669" dirty="0" err="1">
                <a:latin typeface="Meiryo" pitchFamily="34" charset="-128"/>
                <a:ea typeface="Meiryo" pitchFamily="34" charset="-128"/>
                <a:cs typeface="Meiryo" pitchFamily="34" charset="-128"/>
              </a:rPr>
              <a:t>please</a:t>
            </a:r>
            <a:endParaRPr lang="zh-CN" altLang="en-US" sz="5669" dirty="0"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110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Meiryo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2016-07-14T11:00:32Z</dcterms:created>
  <dcterms:modified xsi:type="dcterms:W3CDTF">2017-02-26T09:24:14Z</dcterms:modified>
</cp:coreProperties>
</file>