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9940" y="-3810234"/>
            <a:ext cx="24470432" cy="3896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38359" y="4459111"/>
            <a:ext cx="7236725" cy="183938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2413" dirty="0"/>
              <a:t>お静かに</a:t>
            </a:r>
          </a:p>
          <a:p>
            <a:pPr>
              <a:spcBef>
                <a:spcPts val="1200"/>
              </a:spcBef>
            </a:pPr>
            <a:r>
              <a:rPr lang="ja-JP" altLang="en-US" sz="22413" dirty="0"/>
              <a:t>お願いします。</a:t>
            </a:r>
            <a:endParaRPr lang="zh-CN" altLang="en-US" sz="22413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28" y="23663046"/>
            <a:ext cx="7107221" cy="569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99922" y="25956039"/>
            <a:ext cx="5290231" cy="1109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zh-CN" sz="6608" dirty="0">
                <a:solidFill>
                  <a:schemeClr val="bg1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Quiet </a:t>
            </a:r>
            <a:r>
              <a:rPr lang="fr-FR" altLang="zh-CN" sz="6608" dirty="0" err="1">
                <a:solidFill>
                  <a:schemeClr val="bg1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please</a:t>
            </a:r>
            <a:endParaRPr lang="zh-CN" altLang="en-US" sz="6608" dirty="0">
              <a:solidFill>
                <a:schemeClr val="bg1"/>
              </a:solidFill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115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Meiryo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2016-07-14T11:01:02Z</dcterms:created>
  <dcterms:modified xsi:type="dcterms:W3CDTF">2017-02-26T09:25:30Z</dcterms:modified>
</cp:coreProperties>
</file>