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0" r:id="rId2"/>
    <p:sldId id="261" r:id="rId3"/>
  </p:sldIdLst>
  <p:sldSz cx="21602700" cy="30495875"/>
  <p:notesSz cx="6794500" cy="9925050"/>
  <p:defaultTextStyle>
    <a:defPPr>
      <a:defRPr lang="ja-JP"/>
    </a:defPPr>
    <a:lvl1pPr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1419225" indent="-962025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2840038" indent="-1925638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4260850" indent="-2889250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5681663" indent="-3852863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9604">
          <p15:clr>
            <a:srgbClr val="A4A3A4"/>
          </p15:clr>
        </p15:guide>
        <p15:guide id="2" pos="680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6699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18" d="100"/>
          <a:sy n="18" d="100"/>
        </p:scale>
        <p:origin x="2020" y="80"/>
      </p:cViewPr>
      <p:guideLst>
        <p:guide orient="horz" pos="9604"/>
        <p:guide pos="68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10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F3CA139E-2583-4B26-A050-17747ADD8A08}" type="datetimeFigureOut">
              <a:rPr lang="ja-JP" altLang="en-US"/>
              <a:pPr>
                <a:defRPr/>
              </a:pPr>
              <a:t>2017/2/26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9800" y="1239838"/>
            <a:ext cx="23749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788"/>
            <a:ext cx="5435600" cy="39084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noProof="0"/>
              <a:t>マスター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10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F6DF0DD7-F0C1-4171-8C83-683C50B84A60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36235742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1pPr>
    <a:lvl2pPr marL="1419225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2pPr>
    <a:lvl3pPr marL="2840038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3pPr>
    <a:lvl4pPr marL="4260850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4pPr>
    <a:lvl5pPr marL="5681663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20203" y="4990879"/>
            <a:ext cx="18362296" cy="10617082"/>
          </a:xfrm>
        </p:spPr>
        <p:txBody>
          <a:bodyPr anchor="b"/>
          <a:lstStyle>
            <a:lvl1pPr algn="ctr">
              <a:defRPr sz="14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00339" y="16017397"/>
            <a:ext cx="16202024" cy="7362775"/>
          </a:xfrm>
        </p:spPr>
        <p:txBody>
          <a:bodyPr/>
          <a:lstStyle>
            <a:lvl1pPr marL="0" indent="0" algn="ctr">
              <a:buNone/>
              <a:defRPr sz="5700"/>
            </a:lvl1pPr>
            <a:lvl2pPr marL="1084049" indent="0" algn="ctr">
              <a:buNone/>
              <a:defRPr sz="4700"/>
            </a:lvl2pPr>
            <a:lvl3pPr marL="2168098" indent="0" algn="ctr">
              <a:buNone/>
              <a:defRPr sz="4300"/>
            </a:lvl3pPr>
            <a:lvl4pPr marL="3252147" indent="0" algn="ctr">
              <a:buNone/>
              <a:defRPr sz="3800"/>
            </a:lvl4pPr>
            <a:lvl5pPr marL="4336198" indent="0" algn="ctr">
              <a:buNone/>
              <a:defRPr sz="3800"/>
            </a:lvl5pPr>
            <a:lvl6pPr marL="5420247" indent="0" algn="ctr">
              <a:buNone/>
              <a:defRPr sz="3800"/>
            </a:lvl6pPr>
            <a:lvl7pPr marL="6504296" indent="0" algn="ctr">
              <a:buNone/>
              <a:defRPr sz="3800"/>
            </a:lvl7pPr>
            <a:lvl8pPr marL="7588345" indent="0" algn="ctr">
              <a:buNone/>
              <a:defRPr sz="3800"/>
            </a:lvl8pPr>
            <a:lvl9pPr marL="8672394" indent="0" algn="ctr">
              <a:buNone/>
              <a:defRPr sz="38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7CAAA9-FA17-4438-94EA-FACDA5C26B00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6A4FB1-8151-4733-A0A3-E46189CCD32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715830-66A2-4D3A-82DE-A3CB518862A9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7DF74E-37CB-4746-AEFA-04124A8D296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459433" y="1623625"/>
            <a:ext cx="4658081" cy="25843846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5186" y="1623625"/>
            <a:ext cx="13704212" cy="25843846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53058A-FC86-453C-9BFF-9C81A90AB391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4708C2-3C85-446F-82C9-26F8C6437B8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CCD02-08BC-4270-A6A5-B5E39361A86A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B0762A-C6A6-49A0-B778-96AF2AA9479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3938" y="7602802"/>
            <a:ext cx="18632328" cy="12685435"/>
          </a:xfrm>
        </p:spPr>
        <p:txBody>
          <a:bodyPr anchor="b"/>
          <a:lstStyle>
            <a:lvl1pPr>
              <a:defRPr sz="14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73938" y="20408245"/>
            <a:ext cx="18632328" cy="6670969"/>
          </a:xfrm>
        </p:spPr>
        <p:txBody>
          <a:bodyPr/>
          <a:lstStyle>
            <a:lvl1pPr marL="0" indent="0">
              <a:buNone/>
              <a:defRPr sz="5700">
                <a:solidFill>
                  <a:schemeClr val="tx1"/>
                </a:solidFill>
              </a:defRPr>
            </a:lvl1pPr>
            <a:lvl2pPr marL="1084049" indent="0">
              <a:buNone/>
              <a:defRPr sz="4700">
                <a:solidFill>
                  <a:schemeClr val="tx1">
                    <a:tint val="75000"/>
                  </a:schemeClr>
                </a:solidFill>
              </a:defRPr>
            </a:lvl2pPr>
            <a:lvl3pPr marL="2168098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3pPr>
            <a:lvl4pPr marL="32521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4pPr>
            <a:lvl5pPr marL="433619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5pPr>
            <a:lvl6pPr marL="54202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6pPr>
            <a:lvl7pPr marL="6504296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7pPr>
            <a:lvl8pPr marL="7588345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8pPr>
            <a:lvl9pPr marL="8672394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B4960B-3A9D-43FD-A0CC-7297237FE8ED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10F824-41B1-495B-9E2D-5BEE6D73275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5188" y="8118113"/>
            <a:ext cx="9181146" cy="1934935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36369" y="8118113"/>
            <a:ext cx="9181146" cy="1934935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839117-2EEF-4FA8-BAEC-89E01CFE1FFD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A87E4E-DEDE-464A-9FC8-AD1E67973C0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1623629"/>
            <a:ext cx="18632328" cy="589445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8001" y="7475726"/>
            <a:ext cx="9138953" cy="3663739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8001" y="11139465"/>
            <a:ext cx="9138953" cy="1638447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936367" y="7475726"/>
            <a:ext cx="9183961" cy="3663739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936367" y="11139465"/>
            <a:ext cx="9183961" cy="1638447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9AF60F-F3AA-4156-B134-CC443DC96748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F4565B-D315-41EE-9BF7-52A4043CD07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DA211B-3AEF-4E93-A5C3-4CC75FE46FCB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DF73BE-B0ED-499A-A431-E43B2EA6B73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B32FDE-4578-4267-A660-EDCD7A5684F2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9B6610-1176-4175-8DD0-33F8C8E4273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</p:spPr>
        <p:txBody>
          <a:bodyPr anchor="b"/>
          <a:lstStyle>
            <a:lvl1pPr>
              <a:defRPr sz="7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183962" y="4390848"/>
            <a:ext cx="10936367" cy="21671837"/>
          </a:xfrm>
        </p:spPr>
        <p:txBody>
          <a:bodyPr/>
          <a:lstStyle>
            <a:lvl1pPr>
              <a:defRPr sz="7600"/>
            </a:lvl1pPr>
            <a:lvl2pPr>
              <a:defRPr sz="6600"/>
            </a:lvl2pPr>
            <a:lvl3pPr>
              <a:defRPr sz="5700"/>
            </a:lvl3pPr>
            <a:lvl4pPr>
              <a:defRPr sz="4700"/>
            </a:lvl4pPr>
            <a:lvl5pPr>
              <a:defRPr sz="4700"/>
            </a:lvl5pPr>
            <a:lvl6pPr>
              <a:defRPr sz="4700"/>
            </a:lvl6pPr>
            <a:lvl7pPr>
              <a:defRPr sz="4700"/>
            </a:lvl7pPr>
            <a:lvl8pPr>
              <a:defRPr sz="4700"/>
            </a:lvl8pPr>
            <a:lvl9pPr>
              <a:defRPr sz="47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</p:spPr>
        <p:txBody>
          <a:bodyPr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E8DEE4-047E-4E7A-BCEA-8A8873304D9F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907F04-D149-4A8B-9C1D-6DF8D44BEA5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</p:spPr>
        <p:txBody>
          <a:bodyPr anchor="b"/>
          <a:lstStyle>
            <a:lvl1pPr>
              <a:defRPr sz="7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183962" y="4390848"/>
            <a:ext cx="10936367" cy="21671837"/>
          </a:xfrm>
        </p:spPr>
        <p:txBody>
          <a:bodyPr rtlCol="0">
            <a:normAutofit/>
          </a:bodyPr>
          <a:lstStyle>
            <a:lvl1pPr marL="0" indent="0">
              <a:buNone/>
              <a:defRPr sz="7600"/>
            </a:lvl1pPr>
            <a:lvl2pPr marL="1084049" indent="0">
              <a:buNone/>
              <a:defRPr sz="6600"/>
            </a:lvl2pPr>
            <a:lvl3pPr marL="2168098" indent="0">
              <a:buNone/>
              <a:defRPr sz="5700"/>
            </a:lvl3pPr>
            <a:lvl4pPr marL="3252147" indent="0">
              <a:buNone/>
              <a:defRPr sz="4700"/>
            </a:lvl4pPr>
            <a:lvl5pPr marL="4336198" indent="0">
              <a:buNone/>
              <a:defRPr sz="4700"/>
            </a:lvl5pPr>
            <a:lvl6pPr marL="5420247" indent="0">
              <a:buNone/>
              <a:defRPr sz="4700"/>
            </a:lvl6pPr>
            <a:lvl7pPr marL="6504296" indent="0">
              <a:buNone/>
              <a:defRPr sz="4700"/>
            </a:lvl7pPr>
            <a:lvl8pPr marL="7588345" indent="0">
              <a:buNone/>
              <a:defRPr sz="4700"/>
            </a:lvl8pPr>
            <a:lvl9pPr marL="8672394" indent="0">
              <a:buNone/>
              <a:defRPr sz="4700"/>
            </a:lvl9pPr>
          </a:lstStyle>
          <a:p>
            <a:pPr lvl="0"/>
            <a:r>
              <a:rPr lang="ja-JP" altLang="en-US" noProof="0"/>
              <a:t>アイコンをクリックして図を追加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</p:spPr>
        <p:txBody>
          <a:bodyPr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CAB41E-5A53-4FE1-808C-D2C320DF7E26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9D5F6C-80D7-4830-AA2D-0329FE451B5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1485900" y="1624013"/>
            <a:ext cx="18630900" cy="5894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254980" tIns="127490" rIns="254980" bIns="12749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1485900" y="8118475"/>
            <a:ext cx="18630900" cy="19348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254980" tIns="127490" rIns="254980" bIns="12749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485900" y="28265438"/>
            <a:ext cx="4859338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28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C0D4730-8817-4620-B630-70D0F83D2622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156450" y="28265438"/>
            <a:ext cx="7289800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ctr" defTabSz="2841501" fontAlgn="auto">
              <a:spcBef>
                <a:spcPts val="0"/>
              </a:spcBef>
              <a:spcAft>
                <a:spcPts val="0"/>
              </a:spcAft>
              <a:defRPr sz="280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257463" y="28265438"/>
            <a:ext cx="4859337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28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63C92198-DA3B-468A-9A50-FB6902A9B16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4" r:id="rId2"/>
    <p:sldLayoutId id="2147483673" r:id="rId3"/>
    <p:sldLayoutId id="2147483672" r:id="rId4"/>
    <p:sldLayoutId id="2147483671" r:id="rId5"/>
    <p:sldLayoutId id="2147483670" r:id="rId6"/>
    <p:sldLayoutId id="2147483669" r:id="rId7"/>
    <p:sldLayoutId id="2147483668" r:id="rId8"/>
    <p:sldLayoutId id="2147483667" r:id="rId9"/>
    <p:sldLayoutId id="2147483666" r:id="rId10"/>
    <p:sldLayoutId id="2147483665" r:id="rId11"/>
    <p:sldLayoutId id="2147483676" r:id="rId12"/>
  </p:sldLayoutIdLst>
  <p:txStyles>
    <p:titleStyle>
      <a:lvl1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2pPr>
      <a:lvl3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3pPr>
      <a:lvl4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4pPr>
      <a:lvl5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5pPr>
      <a:lvl6pPr marL="4572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6pPr>
      <a:lvl7pPr marL="9144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7pPr>
      <a:lvl8pPr marL="13716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8pPr>
      <a:lvl9pPr marL="18288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9pPr>
    </p:titleStyle>
    <p:bodyStyle>
      <a:lvl1pPr marL="541338" indent="-541338" algn="l" defTabSz="2166938" rtl="0" fontAlgn="base">
        <a:lnSpc>
          <a:spcPct val="90000"/>
        </a:lnSpc>
        <a:spcBef>
          <a:spcPts val="2375"/>
        </a:spcBef>
        <a:spcAft>
          <a:spcPct val="0"/>
        </a:spcAft>
        <a:buFont typeface="Arial" charset="0"/>
        <a:buChar char="•"/>
        <a:defRPr kumimoji="1" sz="6600" kern="1200">
          <a:solidFill>
            <a:schemeClr val="tx1"/>
          </a:solidFill>
          <a:latin typeface="+mn-lt"/>
          <a:ea typeface="+mn-ea"/>
          <a:cs typeface="+mn-cs"/>
        </a:defRPr>
      </a:lvl1pPr>
      <a:lvl2pPr marL="1625600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2pPr>
      <a:lvl3pPr marL="2709863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700" kern="1200">
          <a:solidFill>
            <a:schemeClr val="tx1"/>
          </a:solidFill>
          <a:latin typeface="+mn-lt"/>
          <a:ea typeface="+mn-ea"/>
          <a:cs typeface="+mn-cs"/>
        </a:defRPr>
      </a:lvl3pPr>
      <a:lvl4pPr marL="3794125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876800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96227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7046322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8130371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921442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4049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680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521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361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202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04296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588345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672394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12700"/>
            <a:ext cx="21593175" cy="30483175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21377275" cy="302656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21232812" cy="30122812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07950" y="20234275"/>
            <a:ext cx="21377275" cy="61913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79388" y="28484513"/>
            <a:ext cx="21232812" cy="93662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9525" y="13949363"/>
            <a:ext cx="21593175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5265738" y="8269288"/>
            <a:ext cx="11066462" cy="53213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dirty="0"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5000" b="1" dirty="0"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5000" b="1" dirty="0">
                <a:latin typeface="MS PGothic" pitchFamily="34" charset="-128"/>
                <a:ea typeface="MS PGothic" pitchFamily="34" charset="-128"/>
              </a:rPr>
              <a:t>(847</a:t>
            </a: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latin typeface="MS PGothic" pitchFamily="34" charset="-128"/>
                <a:ea typeface="MS PGothic" pitchFamily="34" charset="-128"/>
              </a:rPr>
              <a:t>×600</a:t>
            </a: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5265738" y="14566900"/>
            <a:ext cx="11066462" cy="5316538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(841</a:t>
            </a: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×594</a:t>
            </a: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5265738" y="21242338"/>
            <a:ext cx="11066462" cy="668813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50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50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837</a:t>
            </a: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×590</a:t>
            </a: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2381250" y="2809875"/>
            <a:ext cx="16937038" cy="327977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A1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(841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×594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-1"/>
            <a:ext cx="21604947" cy="30495875"/>
          </a:xfrm>
          <a:prstGeom prst="rect">
            <a:avLst/>
          </a:prstGeom>
        </p:spPr>
      </p:pic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3221239" y="1190210"/>
            <a:ext cx="7039368" cy="1729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" name="TextBox 2"/>
          <p:cNvSpPr txBox="1"/>
          <p:nvPr/>
        </p:nvSpPr>
        <p:spPr>
          <a:xfrm>
            <a:off x="1780669" y="25589587"/>
            <a:ext cx="12994105" cy="16857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</a:pPr>
            <a:r>
              <a:rPr lang="ja-JP" altLang="en-US" sz="4677" dirty="0">
                <a:latin typeface="MS PGothic" pitchFamily="34" charset="-128"/>
                <a:ea typeface="MS PGothic" pitchFamily="34" charset="-128"/>
              </a:rPr>
              <a:t>本年もよろしくお願い申し上げます</a:t>
            </a:r>
          </a:p>
          <a:p>
            <a:pPr>
              <a:spcBef>
                <a:spcPts val="1200"/>
              </a:spcBef>
            </a:pPr>
            <a:r>
              <a:rPr lang="ja-JP" altLang="en-US" sz="4677" dirty="0">
                <a:latin typeface="MS PGothic" pitchFamily="34" charset="-128"/>
                <a:ea typeface="MS PGothic" pitchFamily="34" charset="-128"/>
              </a:rPr>
              <a:t>年始は七日より営業させていただきます</a:t>
            </a:r>
            <a:endParaRPr lang="zh-CN" altLang="en-US" sz="4677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780669" y="28144766"/>
            <a:ext cx="5808000" cy="1270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altLang="zh-CN" sz="7654" b="1" dirty="0">
                <a:latin typeface="MS PGothic" pitchFamily="34" charset="-128"/>
                <a:ea typeface="MS PGothic" pitchFamily="34" charset="-128"/>
              </a:rPr>
              <a:t>ASKUL CAFE</a:t>
            </a:r>
            <a:endParaRPr lang="zh-CN" altLang="en-US" sz="7654" b="1" dirty="0">
              <a:latin typeface="MS PGothic" pitchFamily="34" charset="-128"/>
              <a:ea typeface="MS PGothic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37566724"/>
      </p:ext>
    </p:extLst>
  </p:cSld>
  <p:clrMapOvr>
    <a:masterClrMapping/>
  </p:clrMapOvr>
</p:sld>
</file>

<file path=ppt/theme/theme1.xml><?xml version="1.0" encoding="utf-8"?>
<a:theme xmlns:a="http://schemas.openxmlformats.org/drawingml/2006/main" name="5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C85ADC12-09E9-4162-BF4B-DA7AAD490AEA}" vid="{B7C32699-F9B0-4000-B132-E7DE21CD5380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</Template>
  <TotalTime>0</TotalTime>
  <Words>122</Words>
  <Application>Microsoft Office PowerPoint</Application>
  <PresentationFormat>ユーザー設定</PresentationFormat>
  <Paragraphs>20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ＭＳ Ｐゴシック</vt:lpstr>
      <vt:lpstr>Arial</vt:lpstr>
      <vt:lpstr>Calibri</vt:lpstr>
      <vt:lpstr>Calibri Light</vt:lpstr>
      <vt:lpstr>5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2016-07-14T11:01:33Z</dcterms:created>
  <dcterms:modified xsi:type="dcterms:W3CDTF">2017-02-26T09:29:53Z</dcterms:modified>
</cp:coreProperties>
</file>

<file path=docProps/thumbnail.jpeg>
</file>