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21604947" cy="3049587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2488" y="1419477"/>
            <a:ext cx="6083132" cy="1494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57364" y="1467604"/>
            <a:ext cx="1778051" cy="119115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4677" spc="1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本年もよろしくお願い申し上げます</a:t>
            </a:r>
          </a:p>
          <a:p>
            <a:pPr>
              <a:spcBef>
                <a:spcPts val="1200"/>
              </a:spcBef>
            </a:pPr>
            <a:r>
              <a:rPr lang="ja-JP" altLang="en-US" sz="4677" spc="1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年始は七日より営業させていただきます</a:t>
            </a:r>
            <a:endParaRPr lang="zh-CN" altLang="en-US" sz="4677" spc="1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6528" y="1419477"/>
            <a:ext cx="1329788" cy="12849726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lang="fr-FR" altLang="zh-CN" sz="7654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ASKUL</a:t>
            </a:r>
            <a:r>
              <a:rPr lang="fr-FR" altLang="zh-CN" sz="6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fr-FR" altLang="zh-CN" sz="7654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CAFE</a:t>
            </a:r>
            <a:endParaRPr lang="zh-CN" altLang="en-US" sz="7654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122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2016-07-14T11:02:17Z</dcterms:created>
  <dcterms:modified xsi:type="dcterms:W3CDTF">2017-02-26T09:31:05Z</dcterms:modified>
</cp:coreProperties>
</file>