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6794500" cy="992505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604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8" d="100"/>
          <a:sy n="18" d="100"/>
        </p:scale>
        <p:origin x="2020" y="8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623574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rtlCol="0">
            <a:normAutofit/>
          </a:bodyPr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485900" y="1624013"/>
            <a:ext cx="18630900" cy="5894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485900" y="8118475"/>
            <a:ext cx="18630900" cy="1934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900" y="28265438"/>
            <a:ext cx="4859338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6450" y="28265438"/>
            <a:ext cx="7289800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 defTabSz="2841501" fontAlgn="auto">
              <a:spcBef>
                <a:spcPts val="0"/>
              </a:spcBef>
              <a:spcAft>
                <a:spcPts val="0"/>
              </a:spcAft>
              <a:defRPr sz="28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7463" y="28265438"/>
            <a:ext cx="4859337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2pPr>
      <a:lvl3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3pPr>
      <a:lvl4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4pPr>
      <a:lvl5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541338" indent="-541338" algn="l" defTabSz="2166938" rtl="0" fontAlgn="base">
        <a:lnSpc>
          <a:spcPct val="90000"/>
        </a:lnSpc>
        <a:spcBef>
          <a:spcPts val="2375"/>
        </a:spcBef>
        <a:spcAft>
          <a:spcPct val="0"/>
        </a:spcAft>
        <a:buFont typeface="Arial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56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863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25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68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5000" b="1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(847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×600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-1"/>
            <a:ext cx="21604947" cy="30495876"/>
          </a:xfrm>
          <a:prstGeom prst="rect">
            <a:avLst/>
          </a:prstGeom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4092488" y="1419477"/>
            <a:ext cx="6083132" cy="1494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4057364" y="1467604"/>
            <a:ext cx="1778051" cy="11911512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4677" spc="1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本年もよろしくお願い申し上げます</a:t>
            </a:r>
          </a:p>
          <a:p>
            <a:pPr>
              <a:spcBef>
                <a:spcPts val="1200"/>
              </a:spcBef>
            </a:pPr>
            <a:r>
              <a:rPr lang="ja-JP" altLang="en-US" sz="4677" spc="1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年始は七日より営業させていただきます</a:t>
            </a:r>
            <a:endParaRPr lang="zh-CN" altLang="en-US" sz="4677" spc="16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076528" y="1419477"/>
            <a:ext cx="1329788" cy="12849726"/>
          </a:xfrm>
          <a:prstGeom prst="rect">
            <a:avLst/>
          </a:prstGeom>
          <a:noFill/>
        </p:spPr>
        <p:txBody>
          <a:bodyPr vert="wordArtVertRtl" wrap="square" rtlCol="0">
            <a:spAutoFit/>
          </a:bodyPr>
          <a:lstStyle/>
          <a:p>
            <a:r>
              <a:rPr lang="fr-FR" altLang="zh-CN" sz="7654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ASKUL</a:t>
            </a:r>
            <a:r>
              <a:rPr lang="fr-FR" altLang="zh-CN" sz="60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 </a:t>
            </a:r>
            <a:r>
              <a:rPr lang="fr-FR" altLang="zh-CN" sz="7654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CAFE</a:t>
            </a:r>
            <a:endParaRPr lang="zh-CN" altLang="en-US" sz="7654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37566724"/>
      </p:ext>
    </p:extLst>
  </p:cSld>
  <p:clrMapOvr>
    <a:masterClrMapping/>
  </p:clrMapOvr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122</Words>
  <Application>Microsoft Office PowerPoint</Application>
  <PresentationFormat>ユーザー設定</PresentationFormat>
  <Paragraphs>20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ＭＳ Ｐゴシック</vt:lpstr>
      <vt:lpstr>Arial</vt:lpstr>
      <vt:lpstr>Calibri</vt:lpstr>
      <vt:lpstr>Calibri Light</vt:lpstr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2016-07-14T11:02:17Z</dcterms:created>
  <dcterms:modified xsi:type="dcterms:W3CDTF">2017-02-26T09:31:05Z</dcterms:modified>
</cp:coreProperties>
</file>

<file path=docProps/thumbnail.jpeg>
</file>