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04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 autoAdjust="0"/>
    <p:restoredTop sz="94718" autoAdjust="0"/>
  </p:normalViewPr>
  <p:slideViewPr>
    <p:cSldViewPr snapToGrid="0">
      <p:cViewPr varScale="1">
        <p:scale>
          <a:sx n="17" d="100"/>
          <a:sy n="17" d="100"/>
        </p:scale>
        <p:origin x="2068" y="56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2357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5000" b="1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(847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×600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75" y="7989627"/>
            <a:ext cx="20325709" cy="1721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06" y="1938086"/>
            <a:ext cx="18137141" cy="380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36302" y="25719681"/>
            <a:ext cx="14582273" cy="16857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4677" dirty="0">
                <a:latin typeface="MS PGothic" pitchFamily="34" charset="-128"/>
                <a:ea typeface="MS PGothic" pitchFamily="34" charset="-128"/>
              </a:rPr>
              <a:t>本年もよろしくお願い申し上げます</a:t>
            </a:r>
          </a:p>
          <a:p>
            <a:pPr>
              <a:spcBef>
                <a:spcPts val="1200"/>
              </a:spcBef>
            </a:pPr>
            <a:r>
              <a:rPr lang="ja-JP" altLang="en-US" sz="4677" dirty="0">
                <a:latin typeface="MS PGothic" pitchFamily="34" charset="-128"/>
                <a:ea typeface="MS PGothic" pitchFamily="34" charset="-128"/>
              </a:rPr>
              <a:t>年始は七日より営業させていただきます</a:t>
            </a:r>
            <a:endParaRPr lang="zh-CN" altLang="en-US" sz="4677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36302" y="28057647"/>
            <a:ext cx="5848076" cy="1270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altLang="zh-CN" sz="7654" b="1" dirty="0">
                <a:latin typeface="MS PGothic" pitchFamily="34" charset="-128"/>
                <a:ea typeface="MS PGothic" pitchFamily="34" charset="-128"/>
              </a:rPr>
              <a:t>ASKUL CAFE</a:t>
            </a:r>
            <a:endParaRPr lang="zh-CN" altLang="en-US" sz="7654" b="1" dirty="0"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7566724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122</Words>
  <Application>Microsoft Office PowerPoint</Application>
  <PresentationFormat>ユーザー設定</PresentationFormat>
  <Paragraphs>20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ＭＳ Ｐゴシック</vt:lpstr>
      <vt:lpstr>Arial</vt:lpstr>
      <vt:lpstr>Calibri</vt:lpstr>
      <vt:lpstr>Calibri Light</vt:lpstr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2016-07-14T11:03:26Z</dcterms:created>
  <dcterms:modified xsi:type="dcterms:W3CDTF">2017-02-26T09:32:38Z</dcterms:modified>
</cp:coreProperties>
</file>