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1" r:id="rId3"/>
  </p:sldIdLst>
  <p:sldSz cx="21602700" cy="30495875"/>
  <p:notesSz cx="6794500" cy="992505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9604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3" autoAdjust="0"/>
    <p:restoredTop sz="94718" autoAdjust="0"/>
  </p:normalViewPr>
  <p:slideViewPr>
    <p:cSldViewPr snapToGrid="0">
      <p:cViewPr varScale="1">
        <p:scale>
          <a:sx n="17" d="100"/>
          <a:sy n="17" d="100"/>
        </p:scale>
        <p:origin x="2068" y="56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36235742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rtlCol="0">
            <a:normAutofit/>
          </a:bodyPr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485900" y="1624013"/>
            <a:ext cx="18630900" cy="5894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485900" y="8118475"/>
            <a:ext cx="18630900" cy="1934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900" y="28265438"/>
            <a:ext cx="4859338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6450" y="28265438"/>
            <a:ext cx="7289800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 defTabSz="2841501" fontAlgn="auto">
              <a:spcBef>
                <a:spcPts val="0"/>
              </a:spcBef>
              <a:spcAft>
                <a:spcPts val="0"/>
              </a:spcAft>
              <a:defRPr sz="28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7463" y="28265438"/>
            <a:ext cx="4859337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2pPr>
      <a:lvl3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3pPr>
      <a:lvl4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4pPr>
      <a:lvl5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541338" indent="-541338" algn="l" defTabSz="2166938" rtl="0" fontAlgn="base">
        <a:lnSpc>
          <a:spcPct val="90000"/>
        </a:lnSpc>
        <a:spcBef>
          <a:spcPts val="2375"/>
        </a:spcBef>
        <a:spcAft>
          <a:spcPct val="0"/>
        </a:spcAft>
        <a:buFont typeface="Arial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56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863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25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68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5000" b="1" dirty="0"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(847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latin typeface="MS PGothic" pitchFamily="34" charset="-128"/>
                <a:ea typeface="MS PGothic" pitchFamily="34" charset="-128"/>
              </a:rPr>
              <a:t>×600</a:t>
            </a: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99475" y="7989627"/>
            <a:ext cx="20325709" cy="1721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697506" y="1938086"/>
            <a:ext cx="18137141" cy="3808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extBox 2"/>
          <p:cNvSpPr txBox="1"/>
          <p:nvPr/>
        </p:nvSpPr>
        <p:spPr>
          <a:xfrm>
            <a:off x="1636302" y="25719681"/>
            <a:ext cx="14582273" cy="16857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Bef>
                <a:spcPts val="1200"/>
              </a:spcBef>
            </a:pPr>
            <a:r>
              <a:rPr lang="ja-JP" altLang="en-US" sz="4677" dirty="0">
                <a:latin typeface="MS PGothic" pitchFamily="34" charset="-128"/>
                <a:ea typeface="MS PGothic" pitchFamily="34" charset="-128"/>
              </a:rPr>
              <a:t>本年もよろしくお願い申し上げます</a:t>
            </a:r>
          </a:p>
          <a:p>
            <a:pPr>
              <a:spcBef>
                <a:spcPts val="1200"/>
              </a:spcBef>
            </a:pPr>
            <a:r>
              <a:rPr lang="ja-JP" altLang="en-US" sz="4677" dirty="0">
                <a:latin typeface="MS PGothic" pitchFamily="34" charset="-128"/>
                <a:ea typeface="MS PGothic" pitchFamily="34" charset="-128"/>
              </a:rPr>
              <a:t>年始は七日より営業させていただきます</a:t>
            </a:r>
            <a:endParaRPr lang="zh-CN" altLang="en-US" sz="4677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636302" y="28057647"/>
            <a:ext cx="5848076" cy="1270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altLang="zh-CN" sz="7654" b="1" dirty="0">
                <a:latin typeface="MS PGothic" pitchFamily="34" charset="-128"/>
                <a:ea typeface="MS PGothic" pitchFamily="34" charset="-128"/>
              </a:rPr>
              <a:t>ASKUL CAFE</a:t>
            </a:r>
            <a:endParaRPr lang="zh-CN" altLang="en-US" sz="7654" b="1" dirty="0">
              <a:latin typeface="MS PGothic" pitchFamily="34" charset="-128"/>
              <a:ea typeface="MS PGothic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37566724"/>
      </p:ext>
    </p:extLst>
  </p:cSld>
  <p:clrMapOvr>
    <a:masterClrMapping/>
  </p:clrMapOvr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122</Words>
  <Application>Microsoft Office PowerPoint</Application>
  <PresentationFormat>ユーザー設定</PresentationFormat>
  <Paragraphs>20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ＭＳ Ｐゴシック</vt:lpstr>
      <vt:lpstr>Arial</vt:lpstr>
      <vt:lpstr>Calibri</vt:lpstr>
      <vt:lpstr>Calibri Light</vt:lpstr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2016-07-14T11:03:26Z</dcterms:created>
  <dcterms:modified xsi:type="dcterms:W3CDTF">2017-02-26T09:32:38Z</dcterms:modified>
</cp:coreProperties>
</file>

<file path=docProps/thumbnail.jpeg>
</file>