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04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5F36"/>
    <a:srgbClr val="004760"/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4718" autoAdjust="0"/>
  </p:normalViewPr>
  <p:slideViewPr>
    <p:cSldViewPr snapToGrid="0">
      <p:cViewPr varScale="1">
        <p:scale>
          <a:sx n="17" d="100"/>
          <a:sy n="17" d="100"/>
        </p:scale>
        <p:origin x="2068" y="56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2357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5000" b="1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(847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×600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259" y="11197096"/>
            <a:ext cx="12495587" cy="87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86802" y="2598825"/>
            <a:ext cx="11764500" cy="6692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1444" dirty="0">
                <a:solidFill>
                  <a:srgbClr val="EA5F36"/>
                </a:solidFill>
                <a:latin typeface="MS PGothic" pitchFamily="34" charset="-128"/>
                <a:ea typeface="MS PGothic" pitchFamily="34" charset="-128"/>
              </a:rPr>
              <a:t>休業日の</a:t>
            </a:r>
          </a:p>
          <a:p>
            <a:r>
              <a:rPr lang="ja-JP" altLang="en-US" sz="21444" dirty="0">
                <a:solidFill>
                  <a:srgbClr val="EA5F36"/>
                </a:solidFill>
                <a:latin typeface="MS PGothic" pitchFamily="34" charset="-128"/>
                <a:ea typeface="MS PGothic" pitchFamily="34" charset="-128"/>
              </a:rPr>
              <a:t>お知らせ</a:t>
            </a:r>
            <a:endParaRPr lang="zh-CN" altLang="en-US" sz="21444" dirty="0">
              <a:solidFill>
                <a:srgbClr val="EA5F36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24463" y="21608727"/>
            <a:ext cx="15689179" cy="4524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ja-JP" altLang="en-US" sz="5361" dirty="0">
                <a:solidFill>
                  <a:srgbClr val="004760"/>
                </a:solidFill>
                <a:latin typeface="MS PGothic" pitchFamily="34" charset="-128"/>
                <a:ea typeface="MS PGothic" pitchFamily="34" charset="-128"/>
              </a:rPr>
              <a:t>店内のリニューアル工事のため</a:t>
            </a:r>
          </a:p>
          <a:p>
            <a:pPr algn="ctr">
              <a:spcBef>
                <a:spcPts val="600"/>
              </a:spcBef>
            </a:pPr>
            <a:r>
              <a:rPr lang="ja-JP" altLang="en-US" sz="5361" dirty="0">
                <a:solidFill>
                  <a:srgbClr val="004760"/>
                </a:solidFill>
                <a:latin typeface="MS PGothic" pitchFamily="34" charset="-128"/>
                <a:ea typeface="MS PGothic" pitchFamily="34" charset="-128"/>
              </a:rPr>
              <a:t>誠に勝手ながら</a:t>
            </a:r>
            <a:r>
              <a:rPr lang="en-US" altLang="ja-JP" sz="5361" dirty="0">
                <a:solidFill>
                  <a:srgbClr val="EA5F36"/>
                </a:solidFill>
                <a:latin typeface="MS PGothic" pitchFamily="34" charset="-128"/>
                <a:ea typeface="MS PGothic" pitchFamily="34" charset="-128"/>
              </a:rPr>
              <a:t>9</a:t>
            </a:r>
            <a:r>
              <a:rPr lang="ja-JP" altLang="en-US" sz="5361" dirty="0">
                <a:solidFill>
                  <a:srgbClr val="EA5F36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ja-JP" sz="5361" dirty="0">
                <a:solidFill>
                  <a:srgbClr val="EA5F36"/>
                </a:solidFill>
                <a:latin typeface="MS PGothic" pitchFamily="34" charset="-128"/>
                <a:ea typeface="MS PGothic" pitchFamily="34" charset="-128"/>
              </a:rPr>
              <a:t>5</a:t>
            </a:r>
            <a:r>
              <a:rPr lang="ja-JP" altLang="en-US" sz="5361" dirty="0">
                <a:solidFill>
                  <a:srgbClr val="EA5F36"/>
                </a:solidFill>
                <a:latin typeface="MS PGothic" pitchFamily="34" charset="-128"/>
                <a:ea typeface="MS PGothic" pitchFamily="34" charset="-128"/>
              </a:rPr>
              <a:t>日（月）</a:t>
            </a:r>
            <a:r>
              <a:rPr lang="en-US" altLang="ja-JP" sz="5361" dirty="0">
                <a:solidFill>
                  <a:srgbClr val="EA5F36"/>
                </a:solidFill>
                <a:latin typeface="MS PGothic" pitchFamily="34" charset="-128"/>
                <a:ea typeface="MS PGothic" pitchFamily="34" charset="-128"/>
              </a:rPr>
              <a:t>〜9</a:t>
            </a:r>
            <a:r>
              <a:rPr lang="ja-JP" altLang="en-US" sz="5361" dirty="0">
                <a:solidFill>
                  <a:srgbClr val="EA5F36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ja-JP" sz="5361" dirty="0">
                <a:solidFill>
                  <a:srgbClr val="EA5F36"/>
                </a:solidFill>
                <a:latin typeface="MS PGothic" pitchFamily="34" charset="-128"/>
                <a:ea typeface="MS PGothic" pitchFamily="34" charset="-128"/>
              </a:rPr>
              <a:t>9</a:t>
            </a:r>
            <a:r>
              <a:rPr lang="ja-JP" altLang="en-US" sz="5361" dirty="0">
                <a:solidFill>
                  <a:srgbClr val="EA5F36"/>
                </a:solidFill>
                <a:latin typeface="MS PGothic" pitchFamily="34" charset="-128"/>
                <a:ea typeface="MS PGothic" pitchFamily="34" charset="-128"/>
              </a:rPr>
              <a:t>日（金）</a:t>
            </a:r>
            <a:r>
              <a:rPr lang="ja-JP" altLang="en-US" sz="5361" dirty="0">
                <a:solidFill>
                  <a:srgbClr val="004760"/>
                </a:solidFill>
                <a:latin typeface="MS PGothic" pitchFamily="34" charset="-128"/>
                <a:ea typeface="MS PGothic" pitchFamily="34" charset="-128"/>
              </a:rPr>
              <a:t>は</a:t>
            </a:r>
          </a:p>
          <a:p>
            <a:pPr algn="ctr">
              <a:spcBef>
                <a:spcPts val="600"/>
              </a:spcBef>
            </a:pPr>
            <a:r>
              <a:rPr lang="ja-JP" altLang="en-US" sz="5361" dirty="0">
                <a:solidFill>
                  <a:srgbClr val="004760"/>
                </a:solidFill>
                <a:latin typeface="MS PGothic" pitchFamily="34" charset="-128"/>
                <a:ea typeface="MS PGothic" pitchFamily="34" charset="-128"/>
              </a:rPr>
              <a:t>休業させていただきます。</a:t>
            </a:r>
          </a:p>
          <a:p>
            <a:pPr algn="ctr">
              <a:spcBef>
                <a:spcPts val="600"/>
              </a:spcBef>
            </a:pPr>
            <a:r>
              <a:rPr lang="ja-JP" altLang="en-US" sz="5361" dirty="0">
                <a:solidFill>
                  <a:srgbClr val="004760"/>
                </a:solidFill>
                <a:latin typeface="MS PGothic" pitchFamily="34" charset="-128"/>
                <a:ea typeface="MS PGothic" pitchFamily="34" charset="-128"/>
              </a:rPr>
              <a:t>尚、</a:t>
            </a:r>
            <a:r>
              <a:rPr lang="ja-JP" altLang="en-US" sz="5361" dirty="0">
                <a:solidFill>
                  <a:srgbClr val="EA5F36"/>
                </a:solidFill>
                <a:latin typeface="MS PGothic" pitchFamily="34" charset="-128"/>
                <a:ea typeface="MS PGothic" pitchFamily="34" charset="-128"/>
              </a:rPr>
              <a:t>リニューアルオープンは</a:t>
            </a:r>
            <a:r>
              <a:rPr lang="en-US" altLang="ja-JP" sz="5361" dirty="0">
                <a:solidFill>
                  <a:srgbClr val="EA5F36"/>
                </a:solidFill>
                <a:latin typeface="MS PGothic" pitchFamily="34" charset="-128"/>
                <a:ea typeface="MS PGothic" pitchFamily="34" charset="-128"/>
              </a:rPr>
              <a:t>9</a:t>
            </a:r>
            <a:r>
              <a:rPr lang="ja-JP" altLang="en-US" sz="5361" dirty="0">
                <a:solidFill>
                  <a:srgbClr val="EA5F36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ja-JP" sz="5361" dirty="0">
                <a:solidFill>
                  <a:srgbClr val="EA5F36"/>
                </a:solidFill>
                <a:latin typeface="MS PGothic" pitchFamily="34" charset="-128"/>
                <a:ea typeface="MS PGothic" pitchFamily="34" charset="-128"/>
              </a:rPr>
              <a:t>10</a:t>
            </a:r>
            <a:r>
              <a:rPr lang="ja-JP" altLang="en-US" sz="5361" dirty="0">
                <a:solidFill>
                  <a:srgbClr val="EA5F36"/>
                </a:solidFill>
                <a:latin typeface="MS PGothic" pitchFamily="34" charset="-128"/>
                <a:ea typeface="MS PGothic" pitchFamily="34" charset="-128"/>
              </a:rPr>
              <a:t>日（土）</a:t>
            </a:r>
            <a:r>
              <a:rPr lang="ja-JP" altLang="en-US" sz="5361" dirty="0">
                <a:solidFill>
                  <a:srgbClr val="004760"/>
                </a:solidFill>
                <a:latin typeface="MS PGothic" pitchFamily="34" charset="-128"/>
                <a:ea typeface="MS PGothic" pitchFamily="34" charset="-128"/>
              </a:rPr>
              <a:t>となります。</a:t>
            </a:r>
          </a:p>
          <a:p>
            <a:pPr algn="ctr">
              <a:spcBef>
                <a:spcPts val="600"/>
              </a:spcBef>
            </a:pPr>
            <a:r>
              <a:rPr lang="ja-JP" altLang="en-US" sz="5361" dirty="0">
                <a:solidFill>
                  <a:srgbClr val="004760"/>
                </a:solidFill>
                <a:latin typeface="MS PGothic" pitchFamily="34" charset="-128"/>
                <a:ea typeface="MS PGothic" pitchFamily="34" charset="-128"/>
              </a:rPr>
              <a:t>引き続き、ご愛顧の程よろしくお願い申し上げます。</a:t>
            </a:r>
            <a:endParaRPr lang="zh-CN" altLang="en-US" sz="5361" dirty="0">
              <a:solidFill>
                <a:srgbClr val="00476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27480136"/>
            <a:ext cx="8422105" cy="1095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altLang="zh-CN" sz="6520" b="1" spc="500" dirty="0">
                <a:latin typeface="MS PGothic" pitchFamily="34" charset="-128"/>
                <a:ea typeface="MS PGothic" pitchFamily="34" charset="-128"/>
              </a:rPr>
              <a:t>BOUTIQUE ASKUL</a:t>
            </a:r>
            <a:endParaRPr lang="zh-CN" altLang="en-US" sz="6520" b="1" spc="500" dirty="0"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7566724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167</Words>
  <Application>Microsoft Office PowerPoint</Application>
  <PresentationFormat>ユーザー設定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ＭＳ Ｐゴシック</vt:lpstr>
      <vt:lpstr>Arial</vt:lpstr>
      <vt:lpstr>Calibri</vt:lpstr>
      <vt:lpstr>Calibri Light</vt:lpstr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2016-07-14T11:03:58Z</dcterms:created>
  <dcterms:modified xsi:type="dcterms:W3CDTF">2017-02-26T09:33:50Z</dcterms:modified>
</cp:coreProperties>
</file>